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73" r:id="rId20"/>
    <p:sldId id="372" r:id="rId21"/>
    <p:sldId id="336" r:id="rId22"/>
    <p:sldId id="408" r:id="rId23"/>
    <p:sldId id="409" r:id="rId24"/>
    <p:sldId id="411" r:id="rId25"/>
    <p:sldId id="410" r:id="rId26"/>
    <p:sldId id="444" r:id="rId27"/>
    <p:sldId id="445" r:id="rId28"/>
    <p:sldId id="446" r:id="rId29"/>
    <p:sldId id="555" r:id="rId30"/>
    <p:sldId id="447" r:id="rId31"/>
    <p:sldId id="453" r:id="rId32"/>
    <p:sldId id="454" r:id="rId33"/>
    <p:sldId id="455" r:id="rId34"/>
    <p:sldId id="463" r:id="rId35"/>
    <p:sldId id="474" r:id="rId36"/>
    <p:sldId id="473" r:id="rId37"/>
    <p:sldId id="471" r:id="rId38"/>
    <p:sldId id="478" r:id="rId39"/>
    <p:sldId id="483" r:id="rId40"/>
    <p:sldId id="485" r:id="rId41"/>
    <p:sldId id="486" r:id="rId42"/>
    <p:sldId id="487" r:id="rId43"/>
    <p:sldId id="489" r:id="rId44"/>
    <p:sldId id="491" r:id="rId45"/>
    <p:sldId id="496" r:id="rId46"/>
    <p:sldId id="498" r:id="rId47"/>
    <p:sldId id="499" r:id="rId48"/>
    <p:sldId id="500" r:id="rId49"/>
    <p:sldId id="501" r:id="rId50"/>
    <p:sldId id="502" r:id="rId51"/>
    <p:sldId id="503" r:id="rId52"/>
    <p:sldId id="504" r:id="rId53"/>
    <p:sldId id="506" r:id="rId54"/>
    <p:sldId id="509" r:id="rId55"/>
    <p:sldId id="510" r:id="rId56"/>
    <p:sldId id="511" r:id="rId57"/>
    <p:sldId id="512" r:id="rId58"/>
    <p:sldId id="513" r:id="rId59"/>
    <p:sldId id="514" r:id="rId60"/>
    <p:sldId id="516" r:id="rId61"/>
    <p:sldId id="556" r:id="rId62"/>
    <p:sldId id="557" r:id="rId63"/>
    <p:sldId id="401" r:id="rId64"/>
    <p:sldId id="397" r:id="rId65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74" d="100"/>
          <a:sy n="74" d="100"/>
        </p:scale>
        <p:origin x="115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 dirty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February </a:t>
            </a:r>
            <a:r>
              <a:rPr lang="en-US" sz="3600" dirty="0" smtClean="0">
                <a:latin typeface="Bombardier" charset="0"/>
              </a:rPr>
              <a:t>2018</a:t>
            </a:r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392" y="2209800"/>
            <a:ext cx="6617267" cy="384389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1" y="1652992"/>
            <a:ext cx="6497816" cy="437006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943" y="1905000"/>
            <a:ext cx="6577057" cy="482543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8904" y="2133600"/>
            <a:ext cx="6555096" cy="347810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981200"/>
            <a:ext cx="6553200" cy="411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286000"/>
            <a:ext cx="6482528" cy="412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981200"/>
            <a:ext cx="6553200" cy="395372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992" y="1600200"/>
            <a:ext cx="6497008" cy="510284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674" y="1752600"/>
            <a:ext cx="5947326" cy="489556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387" y="1600200"/>
            <a:ext cx="6548613" cy="503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1" y="1981200"/>
            <a:ext cx="6553199" cy="42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February </a:t>
            </a:r>
            <a:r>
              <a:rPr lang="en-US" sz="2800" dirty="0" smtClean="0"/>
              <a:t>2018</a:t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905000"/>
            <a:ext cx="5311385" cy="485449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165" y="2362200"/>
            <a:ext cx="6541835" cy="346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438400"/>
            <a:ext cx="6553200" cy="303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838" y="2209800"/>
            <a:ext cx="6571162" cy="320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246" y="2133600"/>
            <a:ext cx="6473168" cy="31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197" y="2057400"/>
            <a:ext cx="6514017" cy="398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534" y="2057400"/>
            <a:ext cx="6571344" cy="363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7028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114" y="2230158"/>
            <a:ext cx="6583886" cy="390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667" y="1981200"/>
            <a:ext cx="6517078" cy="400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4383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581" y="2508358"/>
            <a:ext cx="6255038" cy="336528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667" y="2286000"/>
            <a:ext cx="6517078" cy="267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45" y="2438400"/>
            <a:ext cx="6424521" cy="23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075" y="2438400"/>
            <a:ext cx="6454261" cy="243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666" y="2438400"/>
            <a:ext cx="6517079" cy="267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061" y="2286000"/>
            <a:ext cx="6505939" cy="328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815" y="2590800"/>
            <a:ext cx="6568185" cy="288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92651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849" y="2362200"/>
            <a:ext cx="6502151" cy="326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22726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0232" y="2438400"/>
            <a:ext cx="6533768" cy="342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577" y="2438400"/>
            <a:ext cx="6491862" cy="321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91550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815" y="2590800"/>
            <a:ext cx="6568185" cy="288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8857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629" y="2153991"/>
            <a:ext cx="6575371" cy="369301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169" y="2590800"/>
            <a:ext cx="6477000" cy="29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66982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058" y="2362200"/>
            <a:ext cx="6518296" cy="334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98260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225" y="2057400"/>
            <a:ext cx="6511962" cy="397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7864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3343" y="2057400"/>
            <a:ext cx="6575725" cy="384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80467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563" y="1905000"/>
            <a:ext cx="6551023" cy="421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81164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515" y="1981200"/>
            <a:ext cx="6544485" cy="417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24020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076" y="1905000"/>
            <a:ext cx="6482259" cy="322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39917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28" y="2209800"/>
            <a:ext cx="6519372" cy="329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1768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133600"/>
            <a:ext cx="6553200" cy="370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45237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846" y="2362200"/>
            <a:ext cx="6578154" cy="360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6787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February</a:t>
            </a:r>
            <a:r>
              <a:rPr lang="en-US" sz="2800" dirty="0" smtClean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440" y="2057400"/>
            <a:ext cx="5913633" cy="409077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857" y="2209800"/>
            <a:ext cx="6576022" cy="359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90226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129" y="2209800"/>
            <a:ext cx="6578154" cy="360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26136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849" y="2362200"/>
            <a:ext cx="6595762" cy="370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3331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758" y="2286000"/>
            <a:ext cx="6602755" cy="375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94952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087" y="2362200"/>
            <a:ext cx="6582378" cy="363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48179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622" y="2057400"/>
            <a:ext cx="6582378" cy="363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50003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580" y="2209800"/>
            <a:ext cx="6556420" cy="361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83570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978" y="2209800"/>
            <a:ext cx="6576022" cy="359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70409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264" y="2209800"/>
            <a:ext cx="6593736" cy="369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90515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350" y="2057400"/>
            <a:ext cx="6589650" cy="367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3247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2514600"/>
            <a:ext cx="5444200" cy="333480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251" y="2133600"/>
            <a:ext cx="6553749" cy="374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07543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474" y="2438400"/>
            <a:ext cx="6589650" cy="367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08264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</a:t>
            </a:r>
            <a:r>
              <a:rPr lang="en-US" sz="2800" dirty="0" smtClean="0">
                <a:latin typeface="+mj-lt"/>
              </a:rPr>
              <a:t>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351" y="2133600"/>
            <a:ext cx="6589649" cy="367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80096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February </a:t>
            </a:r>
            <a:r>
              <a:rPr lang="en-US" sz="2800" dirty="0" smtClean="0"/>
              <a:t>2018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670" y="2057400"/>
            <a:ext cx="5864860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2209800"/>
            <a:ext cx="5492972" cy="383471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225" y="2209800"/>
            <a:ext cx="6273328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</a:t>
            </a:r>
            <a:r>
              <a:rPr lang="en-US" sz="2800" dirty="0" smtClean="0">
                <a:latin typeface="Impact" pitchFamily="34" charset="0"/>
              </a:rPr>
              <a:t>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422" y="2209800"/>
            <a:ext cx="6401355" cy="420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63721</TotalTime>
  <Words>314</Words>
  <Application>Microsoft Office PowerPoint</Application>
  <PresentationFormat>On-screen Show (4:3)</PresentationFormat>
  <Paragraphs>144</Paragraphs>
  <Slides>64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ＭＳ Ｐゴシック</vt:lpstr>
      <vt:lpstr>Arial</vt:lpstr>
      <vt:lpstr>Arial Rounded MT Bold</vt:lpstr>
      <vt:lpstr>Bombardier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February 2018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February 2018</vt:lpstr>
      <vt:lpstr>PowerPoint Presentation</vt:lpstr>
      <vt:lpstr>USCAUXILIARYSERVICESIT Website Reports February 2018 </vt:lpstr>
      <vt:lpstr>USCAUXILIARYSERVICESIT Website Reports February 2018 </vt:lpstr>
      <vt:lpstr>USCAUXILIARYSERVICESIT Website Reports February 2018  </vt:lpstr>
      <vt:lpstr>USCAUXILIARYSERVICESIT Website Reports February 2018 </vt:lpstr>
      <vt:lpstr>USCAUXILIARYSERVICESIT Website Reports February 2018 </vt:lpstr>
      <vt:lpstr>USCAUXILIARYSERVICESIT Email Campaign Reports February 2018 </vt:lpstr>
      <vt:lpstr>USCAUXILIARYSERVICESIT Email Campaign Reports February 2018  </vt:lpstr>
      <vt:lpstr>USCAUXILIARYSERVICESIT Email Campaign Reports February 2018 </vt:lpstr>
      <vt:lpstr>USCAUXILIARYSERVICESIT Email Campaign Reports February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February 2018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Melanie Del Toro</cp:lastModifiedBy>
  <cp:revision>2154</cp:revision>
  <dcterms:created xsi:type="dcterms:W3CDTF">2005-12-19T17:55:46Z</dcterms:created>
  <dcterms:modified xsi:type="dcterms:W3CDTF">2018-03-06T21:48:58Z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