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notesSlides/notesSlide4.xml" ContentType="application/vnd.openxmlformats-officedocument.presentationml.notesSlide+xml"/>
  <Override PartName="/ppt/charts/chart2.xml" ContentType="application/vnd.openxmlformats-officedocument.drawingml.chart+xml"/>
  <Override PartName="/ppt/notesSlides/notesSlide5.xml" ContentType="application/vnd.openxmlformats-officedocument.presentationml.notesSlide+xml"/>
  <Override PartName="/ppt/charts/chart3.xml" ContentType="application/vnd.openxmlformats-officedocument.drawingml.chart+xml"/>
  <Override PartName="/ppt/notesSlides/notesSlide6.xml" ContentType="application/vnd.openxmlformats-officedocument.presentationml.notesSlide+xml"/>
  <Override PartName="/ppt/charts/chart4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7.xml" ContentType="application/vnd.openxmlformats-officedocument.presentationml.notesSlide+xml"/>
  <Override PartName="/ppt/charts/chart5.xml" ContentType="application/vnd.openxmlformats-officedocument.drawingml.chart+xml"/>
  <Override PartName="/ppt/notesSlides/notesSlide8.xml" ContentType="application/vnd.openxmlformats-officedocument.presentationml.notesSlide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notesSlides/notesSlide9.xml" ContentType="application/vnd.openxmlformats-officedocument.presentationml.notesSlide+xml"/>
  <Override PartName="/ppt/charts/chart8.xml" ContentType="application/vnd.openxmlformats-officedocument.drawingml.chart+xml"/>
  <Override PartName="/ppt/notesSlides/notesSlide10.xml" ContentType="application/vnd.openxmlformats-officedocument.presentationml.notesSlide+xml"/>
  <Override PartName="/ppt/charts/chart9.xml" ContentType="application/vnd.openxmlformats-officedocument.drawingml.chart+xml"/>
  <Override PartName="/ppt/notesSlides/notesSlide11.xml" ContentType="application/vnd.openxmlformats-officedocument.presentationml.notesSlide+xml"/>
  <Override PartName="/ppt/charts/chart10.xml" ContentType="application/vnd.openxmlformats-officedocument.drawingml.chart+xml"/>
  <Override PartName="/ppt/notesSlides/notesSlide12.xml" ContentType="application/vnd.openxmlformats-officedocument.presentationml.notesSlide+xml"/>
  <Override PartName="/ppt/charts/chart11.xml" ContentType="application/vnd.openxmlformats-officedocument.drawingml.chart+xml"/>
  <Override PartName="/ppt/notesSlides/notesSlide13.xml" ContentType="application/vnd.openxmlformats-officedocument.presentationml.notesSlide+xml"/>
  <Override PartName="/ppt/charts/chart12.xml" ContentType="application/vnd.openxmlformats-officedocument.drawingml.chart+xml"/>
  <Override PartName="/ppt/drawings/drawing1.xml" ContentType="application/vnd.openxmlformats-officedocument.drawingml.chartshapes+xml"/>
  <Override PartName="/ppt/charts/chart13.xml" ContentType="application/vnd.openxmlformats-officedocument.drawingml.chart+xml"/>
  <Override PartName="/ppt/drawings/drawing2.xml" ContentType="application/vnd.openxmlformats-officedocument.drawingml.chartshapes+xml"/>
  <Override PartName="/ppt/notesSlides/notesSlide14.xml" ContentType="application/vnd.openxmlformats-officedocument.presentationml.notesSlide+xml"/>
  <Override PartName="/ppt/charts/chart14.xml" ContentType="application/vnd.openxmlformats-officedocument.drawingml.chart+xml"/>
  <Override PartName="/ppt/charts/chart15.xml" ContentType="application/vnd.openxmlformats-officedocument.drawingml.chart+xml"/>
  <Override PartName="/ppt/charts/chart16.xml" ContentType="application/vnd.openxmlformats-officedocument.drawingml.chart+xml"/>
  <Override PartName="/ppt/charts/chart17.xml" ContentType="application/vnd.openxmlformats-officedocument.drawingml.chart+xml"/>
  <Override PartName="/ppt/charts/chart18.xml" ContentType="application/vnd.openxmlformats-officedocument.drawingml.chart+xml"/>
  <Override PartName="/ppt/drawings/drawing3.xml" ContentType="application/vnd.openxmlformats-officedocument.drawingml.chartshapes+xml"/>
  <Override PartName="/ppt/charts/chart19.xml" ContentType="application/vnd.openxmlformats-officedocument.drawingml.chart+xml"/>
  <Override PartName="/ppt/charts/chart20.xml" ContentType="application/vnd.openxmlformats-officedocument.drawingml.chart+xml"/>
  <Override PartName="/ppt/drawings/drawing4.xml" ContentType="application/vnd.openxmlformats-officedocument.drawingml.chartshapes+xml"/>
  <Override PartName="/ppt/notesSlides/notesSlide15.xml" ContentType="application/vnd.openxmlformats-officedocument.presentationml.notesSlide+xml"/>
  <Override PartName="/ppt/charts/chart21.xml" ContentType="application/vnd.openxmlformats-officedocument.drawingml.chart+xml"/>
  <Override PartName="/ppt/notesSlides/notesSlide16.xml" ContentType="application/vnd.openxmlformats-officedocument.presentationml.notesSlide+xml"/>
  <Override PartName="/ppt/charts/chart22.xml" ContentType="application/vnd.openxmlformats-officedocument.drawingml.chart+xml"/>
  <Override PartName="/ppt/notesSlides/notesSlide17.xml" ContentType="application/vnd.openxmlformats-officedocument.presentationml.notesSlide+xml"/>
  <Override PartName="/ppt/charts/chart23.xml" ContentType="application/vnd.openxmlformats-officedocument.drawingml.chart+xml"/>
  <Override PartName="/ppt/notesSlides/notesSlide18.xml" ContentType="application/vnd.openxmlformats-officedocument.presentationml.notesSlide+xml"/>
  <Override PartName="/ppt/charts/chart24.xml" ContentType="application/vnd.openxmlformats-officedocument.drawingml.chart+xml"/>
  <Override PartName="/ppt/notesSlides/notesSlide19.xml" ContentType="application/vnd.openxmlformats-officedocument.presentationml.notesSlide+xml"/>
  <Override PartName="/ppt/charts/chart25.xml" ContentType="application/vnd.openxmlformats-officedocument.drawingml.chart+xml"/>
  <Override PartName="/ppt/notesSlides/notesSlide20.xml" ContentType="application/vnd.openxmlformats-officedocument.presentationml.notesSlide+xml"/>
  <Override PartName="/ppt/charts/chart26.xml" ContentType="application/vnd.openxmlformats-officedocument.drawingml.chart+xml"/>
  <Override PartName="/ppt/notesSlides/notesSlide21.xml" ContentType="application/vnd.openxmlformats-officedocument.presentationml.notesSlide+xml"/>
  <Override PartName="/ppt/charts/chart27.xml" ContentType="application/vnd.openxmlformats-officedocument.drawingml.chart+xml"/>
  <Override PartName="/ppt/notesSlides/notesSlide22.xml" ContentType="application/vnd.openxmlformats-officedocument.presentationml.notesSlide+xml"/>
  <Override PartName="/ppt/charts/chart28.xml" ContentType="application/vnd.openxmlformats-officedocument.drawingml.chart+xml"/>
  <Override PartName="/ppt/notesSlides/notesSlide23.xml" ContentType="application/vnd.openxmlformats-officedocument.presentationml.notesSlide+xml"/>
  <Override PartName="/ppt/charts/chart29.xml" ContentType="application/vnd.openxmlformats-officedocument.drawingml.chart+xml"/>
  <Override PartName="/ppt/notesSlides/notesSlide24.xml" ContentType="application/vnd.openxmlformats-officedocument.presentationml.notesSlide+xml"/>
  <Override PartName="/ppt/charts/chart30.xml" ContentType="application/vnd.openxmlformats-officedocument.drawingml.chart+xml"/>
  <Override PartName="/ppt/notesSlides/notesSlide25.xml" ContentType="application/vnd.openxmlformats-officedocument.presentationml.notesSlide+xml"/>
  <Override PartName="/ppt/charts/chart31.xml" ContentType="application/vnd.openxmlformats-officedocument.drawingml.chart+xml"/>
  <Override PartName="/ppt/notesSlides/notesSlide26.xml" ContentType="application/vnd.openxmlformats-officedocument.presentationml.notesSlide+xml"/>
  <Override PartName="/ppt/charts/chart32.xml" ContentType="application/vnd.openxmlformats-officedocument.drawingml.chart+xml"/>
  <Override PartName="/ppt/notesSlides/notesSlide27.xml" ContentType="application/vnd.openxmlformats-officedocument.presentationml.notesSlide+xml"/>
  <Override PartName="/ppt/charts/chart33.xml" ContentType="application/vnd.openxmlformats-officedocument.drawingml.chart+xml"/>
  <Override PartName="/ppt/notesSlides/notesSlide28.xml" ContentType="application/vnd.openxmlformats-officedocument.presentationml.notesSlide+xml"/>
  <Override PartName="/ppt/charts/chart34.xml" ContentType="application/vnd.openxmlformats-officedocument.drawingml.chart+xml"/>
  <Override PartName="/ppt/notesSlides/notesSlide29.xml" ContentType="application/vnd.openxmlformats-officedocument.presentationml.notesSlide+xml"/>
  <Override PartName="/ppt/charts/chart35.xml" ContentType="application/vnd.openxmlformats-officedocument.drawingml.chart+xml"/>
  <Override PartName="/ppt/notesSlides/notesSlide30.xml" ContentType="application/vnd.openxmlformats-officedocument.presentationml.notesSlide+xml"/>
  <Override PartName="/ppt/charts/chart36.xml" ContentType="application/vnd.openxmlformats-officedocument.drawingml.chart+xml"/>
  <Override PartName="/ppt/notesSlides/notesSlide31.xml" ContentType="application/vnd.openxmlformats-officedocument.presentationml.notesSlide+xml"/>
  <Override PartName="/ppt/charts/chart37.xml" ContentType="application/vnd.openxmlformats-officedocument.drawingml.chart+xml"/>
  <Override PartName="/ppt/notesSlides/notesSlide32.xml" ContentType="application/vnd.openxmlformats-officedocument.presentationml.notesSlide+xml"/>
  <Override PartName="/ppt/charts/chart38.xml" ContentType="application/vnd.openxmlformats-officedocument.drawingml.chart+xml"/>
  <Override PartName="/ppt/notesSlides/notesSlide33.xml" ContentType="application/vnd.openxmlformats-officedocument.presentationml.notesSlide+xml"/>
  <Override PartName="/ppt/charts/chart39.xml" ContentType="application/vnd.openxmlformats-officedocument.drawingml.chart+xml"/>
  <Override PartName="/ppt/notesSlides/notesSlide34.xml" ContentType="application/vnd.openxmlformats-officedocument.presentationml.notesSlide+xml"/>
  <Override PartName="/ppt/charts/chart40.xml" ContentType="application/vnd.openxmlformats-officedocument.drawingml.chart+xml"/>
  <Override PartName="/ppt/notesSlides/notesSlide35.xml" ContentType="application/vnd.openxmlformats-officedocument.presentationml.notesSlide+xml"/>
  <Override PartName="/ppt/charts/chart41.xml" ContentType="application/vnd.openxmlformats-officedocument.drawingml.chart+xml"/>
  <Override PartName="/ppt/notesSlides/notesSlide36.xml" ContentType="application/vnd.openxmlformats-officedocument.presentationml.notesSlide+xml"/>
  <Override PartName="/ppt/charts/chart42.xml" ContentType="application/vnd.openxmlformats-officedocument.drawingml.chart+xml"/>
  <Override PartName="/ppt/notesSlides/notesSlide37.xml" ContentType="application/vnd.openxmlformats-officedocument.presentationml.notesSlide+xml"/>
  <Override PartName="/ppt/charts/chart43.xml" ContentType="application/vnd.openxmlformats-officedocument.drawingml.chart+xml"/>
  <Override PartName="/ppt/notesSlides/notesSlide38.xml" ContentType="application/vnd.openxmlformats-officedocument.presentationml.notesSlide+xml"/>
  <Override PartName="/ppt/charts/chart44.xml" ContentType="application/vnd.openxmlformats-officedocument.drawingml.chart+xml"/>
  <Override PartName="/ppt/notesSlides/notesSlide39.xml" ContentType="application/vnd.openxmlformats-officedocument.presentationml.notesSlide+xml"/>
  <Override PartName="/ppt/charts/chart45.xml" ContentType="application/vnd.openxmlformats-officedocument.drawingml.chart+xml"/>
  <Override PartName="/ppt/charts/chart46.xml" ContentType="application/vnd.openxmlformats-officedocument.drawingml.chart+xml"/>
  <Override PartName="/ppt/charts/chart47.xml" ContentType="application/vnd.openxmlformats-officedocument.drawingml.chart+xml"/>
  <Override PartName="/ppt/charts/chart48.xml" ContentType="application/vnd.openxmlformats-officedocument.drawingml.chart+xml"/>
  <Override PartName="/ppt/charts/chart49.xml" ContentType="application/vnd.openxmlformats-officedocument.drawingml.chart+xml"/>
  <Override PartName="/ppt/charts/chart50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55"/>
  </p:notesMasterIdLst>
  <p:handoutMasterIdLst>
    <p:handoutMasterId r:id="rId56"/>
  </p:handoutMasterIdLst>
  <p:sldIdLst>
    <p:sldId id="351" r:id="rId2"/>
    <p:sldId id="281" r:id="rId3"/>
    <p:sldId id="275" r:id="rId4"/>
    <p:sldId id="295" r:id="rId5"/>
    <p:sldId id="330" r:id="rId6"/>
    <p:sldId id="324" r:id="rId7"/>
    <p:sldId id="325" r:id="rId8"/>
    <p:sldId id="381" r:id="rId9"/>
    <p:sldId id="440" r:id="rId10"/>
    <p:sldId id="284" r:id="rId11"/>
    <p:sldId id="286" r:id="rId12"/>
    <p:sldId id="314" r:id="rId13"/>
    <p:sldId id="304" r:id="rId14"/>
    <p:sldId id="371" r:id="rId15"/>
    <p:sldId id="407" r:id="rId16"/>
    <p:sldId id="288" r:id="rId17"/>
    <p:sldId id="344" r:id="rId18"/>
    <p:sldId id="343" r:id="rId19"/>
    <p:sldId id="359" r:id="rId20"/>
    <p:sldId id="373" r:id="rId21"/>
    <p:sldId id="372" r:id="rId22"/>
    <p:sldId id="336" r:id="rId23"/>
    <p:sldId id="408" r:id="rId24"/>
    <p:sldId id="409" r:id="rId25"/>
    <p:sldId id="411" r:id="rId26"/>
    <p:sldId id="410" r:id="rId27"/>
    <p:sldId id="412" r:id="rId28"/>
    <p:sldId id="413" r:id="rId29"/>
    <p:sldId id="414" r:id="rId30"/>
    <p:sldId id="416" r:id="rId31"/>
    <p:sldId id="425" r:id="rId32"/>
    <p:sldId id="424" r:id="rId33"/>
    <p:sldId id="423" r:id="rId34"/>
    <p:sldId id="422" r:id="rId35"/>
    <p:sldId id="421" r:id="rId36"/>
    <p:sldId id="420" r:id="rId37"/>
    <p:sldId id="419" r:id="rId38"/>
    <p:sldId id="418" r:id="rId39"/>
    <p:sldId id="430" r:id="rId40"/>
    <p:sldId id="429" r:id="rId41"/>
    <p:sldId id="428" r:id="rId42"/>
    <p:sldId id="427" r:id="rId43"/>
    <p:sldId id="426" r:id="rId44"/>
    <p:sldId id="417" r:id="rId45"/>
    <p:sldId id="431" r:id="rId46"/>
    <p:sldId id="434" r:id="rId47"/>
    <p:sldId id="433" r:id="rId48"/>
    <p:sldId id="435" r:id="rId49"/>
    <p:sldId id="439" r:id="rId50"/>
    <p:sldId id="438" r:id="rId51"/>
    <p:sldId id="437" r:id="rId52"/>
    <p:sldId id="401" r:id="rId53"/>
    <p:sldId id="397" r:id="rId54"/>
  </p:sldIdLst>
  <p:sldSz cx="9144000" cy="6858000" type="screen4x3"/>
  <p:notesSz cx="7315200" cy="9601200"/>
  <p:defaultTextStyle>
    <a:defPPr>
      <a:defRPr lang="en-US"/>
    </a:defPPr>
    <a:lvl1pPr algn="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 Rounded MT Bold" pitchFamily="34" charset="0"/>
        <a:ea typeface="ＭＳ Ｐゴシック" pitchFamily="34" charset="-128"/>
        <a:cs typeface="+mn-cs"/>
      </a:defRPr>
    </a:lvl1pPr>
    <a:lvl2pPr marL="457200" algn="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 Rounded MT Bold" pitchFamily="34" charset="0"/>
        <a:ea typeface="ＭＳ Ｐゴシック" pitchFamily="34" charset="-128"/>
        <a:cs typeface="+mn-cs"/>
      </a:defRPr>
    </a:lvl2pPr>
    <a:lvl3pPr marL="914400" algn="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 Rounded MT Bold" pitchFamily="34" charset="0"/>
        <a:ea typeface="ＭＳ Ｐゴシック" pitchFamily="34" charset="-128"/>
        <a:cs typeface="+mn-cs"/>
      </a:defRPr>
    </a:lvl3pPr>
    <a:lvl4pPr marL="1371600" algn="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 Rounded MT Bold" pitchFamily="34" charset="0"/>
        <a:ea typeface="ＭＳ Ｐゴシック" pitchFamily="34" charset="-128"/>
        <a:cs typeface="+mn-cs"/>
      </a:defRPr>
    </a:lvl4pPr>
    <a:lvl5pPr marL="1828800" algn="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 Rounded MT Bold" pitchFamily="34" charset="0"/>
        <a:ea typeface="ＭＳ Ｐゴシック" pitchFamily="34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 Rounded MT Bold" pitchFamily="34" charset="0"/>
        <a:ea typeface="ＭＳ Ｐゴシック" pitchFamily="34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 Rounded MT Bold" pitchFamily="34" charset="0"/>
        <a:ea typeface="ＭＳ Ｐゴシック" pitchFamily="34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 Rounded MT Bold" pitchFamily="34" charset="0"/>
        <a:ea typeface="ＭＳ Ｐゴシック" pitchFamily="34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 Rounded MT Bold" pitchFamily="34" charset="0"/>
        <a:ea typeface="ＭＳ Ｐゴシック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024">
          <p15:clr>
            <a:srgbClr val="A4A3A4"/>
          </p15:clr>
        </p15:guide>
        <p15:guide id="2" pos="2304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001132"/>
    <a:srgbClr val="003399"/>
    <a:srgbClr val="AA0015"/>
    <a:srgbClr val="FFCC66"/>
    <a:srgbClr val="9C012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1495" autoAdjust="0"/>
    <p:restoredTop sz="94660" autoAdjust="0"/>
  </p:normalViewPr>
  <p:slideViewPr>
    <p:cSldViewPr>
      <p:cViewPr varScale="1">
        <p:scale>
          <a:sx n="91" d="100"/>
          <a:sy n="91" d="100"/>
        </p:scale>
        <p:origin x="1146" y="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732"/>
    </p:cViewPr>
  </p:sorterViewPr>
  <p:notesViewPr>
    <p:cSldViewPr>
      <p:cViewPr>
        <p:scale>
          <a:sx n="80" d="100"/>
          <a:sy n="80" d="100"/>
        </p:scale>
        <p:origin x="-1944" y="-72"/>
      </p:cViewPr>
      <p:guideLst>
        <p:guide orient="horz" pos="3024"/>
        <p:guide pos="2304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handoutMaster" Target="handoutMasters/handout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\\auxiliaries.usc.edu\fileshare\Central%20IT%20Home\Central%20IT%20Shared\Service%20Desk\OPS%20Report\2016\September%202016%20Ops%20Report\September_2016_Service%20Desk%20Report.xlsx" TargetMode="External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oleObject" Target="file:///\\auxiliaries.usc.edu\fileshare\Central%20IT%20Home\Central%20IT%20Shared\Service%20Desk\OPS%20Report\2016\September%202016%20Ops%20Report\September_2016_Website_Reports.xlsx" TargetMode="External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oleObject" Target="file:///\\auxiliaries.usc.edu\fileshare\Central%20IT%20Home\Central%20IT%20Shared\Service%20Desk\OPS%20Report\2016\September%202016%20Ops%20Report\September_2016_Website_Reports.xlsx" TargetMode="External"/></Relationships>
</file>

<file path=ppt/charts/_rels/chart1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oleObject" Target="file:///\\auxiliaries.usc.edu\fileshare\Central%20IT%20Home\Central%20IT%20Shared\Service%20Desk\OPS%20Report\2016\September%202016%20Ops%20Report\September_2016_Website_Reports.xlsx" TargetMode="External"/></Relationships>
</file>

<file path=ppt/charts/_rels/chart13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oleObject" Target="file:///\\auxiliaries.usc.edu\fileshare\Central%20IT%20Home\Central%20IT%20Shared\Service%20Desk\OPS%20Report\2016\September%202016%20Ops%20Report\September_2016_Website_Reports.xlsx" TargetMode="External"/></Relationships>
</file>

<file path=ppt/charts/_rels/chart14.xml.rels><?xml version="1.0" encoding="UTF-8" standalone="yes"?>
<Relationships xmlns="http://schemas.openxmlformats.org/package/2006/relationships"><Relationship Id="rId1" Type="http://schemas.openxmlformats.org/officeDocument/2006/relationships/oleObject" Target="file:///\\auxiliaries.usc.edu\fileshare\Central%20IT%20Home\Central%20IT%20Shared\Service%20Desk\OPS%20Report\2016\September%202016%20Ops%20Report\September_2016_Website_Reports.xlsx" TargetMode="External"/></Relationships>
</file>

<file path=ppt/charts/_rels/chart15.xml.rels><?xml version="1.0" encoding="UTF-8" standalone="yes"?>
<Relationships xmlns="http://schemas.openxmlformats.org/package/2006/relationships"><Relationship Id="rId1" Type="http://schemas.openxmlformats.org/officeDocument/2006/relationships/oleObject" Target="file:///\\auxiliaries.usc.edu\fileshare\Central%20IT%20Home\Central%20IT%20Shared\Service%20Desk\OPS%20Report\2016\September%202016%20Ops%20Report\September_2016_Website_Reports.xlsx" TargetMode="External"/></Relationships>
</file>

<file path=ppt/charts/_rels/chart16.xml.rels><?xml version="1.0" encoding="UTF-8" standalone="yes"?>
<Relationships xmlns="http://schemas.openxmlformats.org/package/2006/relationships"><Relationship Id="rId1" Type="http://schemas.openxmlformats.org/officeDocument/2006/relationships/oleObject" Target="file:///\\auxiliaries.usc.edu\fileshare\Central%20IT%20Home\Central%20IT%20Shared\Service%20Desk\OPS%20Report\2016\September%202016%20Ops%20Report\September_2016_Website_Reports.xlsx" TargetMode="External"/></Relationships>
</file>

<file path=ppt/charts/_rels/chart17.xml.rels><?xml version="1.0" encoding="UTF-8" standalone="yes"?>
<Relationships xmlns="http://schemas.openxmlformats.org/package/2006/relationships"><Relationship Id="rId1" Type="http://schemas.openxmlformats.org/officeDocument/2006/relationships/oleObject" Target="file:///\\auxiliaries.usc.edu\fileshare\Central%20IT%20Home\Central%20IT%20Shared\Service%20Desk\OPS%20Report\2016\September%202016%20Ops%20Report\September_2016_Website_Reports.xlsx" TargetMode="External"/></Relationships>
</file>

<file path=ppt/charts/_rels/chart18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3.xml"/><Relationship Id="rId1" Type="http://schemas.openxmlformats.org/officeDocument/2006/relationships/oleObject" Target="file:///\\auxiliaries.usc.edu\fileshare\Central%20IT%20Home\Central%20IT%20Shared\Service%20Desk\OPS%20Report\2016\September%202016%20Ops%20Report\September_2016_Website_Reports.xlsx" TargetMode="External"/></Relationships>
</file>

<file path=ppt/charts/_rels/chart19.xml.rels><?xml version="1.0" encoding="UTF-8" standalone="yes"?>
<Relationships xmlns="http://schemas.openxmlformats.org/package/2006/relationships"><Relationship Id="rId1" Type="http://schemas.openxmlformats.org/officeDocument/2006/relationships/oleObject" Target="file:///\\auxiliaries.usc.edu\fileshare\Central%20IT%20Home\Central%20IT%20Shared\Service%20Desk\OPS%20Report\2016\September%202016%20Ops%20Report\September_2016_Website%20Reports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\\auxiliaries.usc.edu\fileshare\Central%20IT%20Home\Central%20IT%20Shared\Service%20Desk\OPS%20Report\2016\September%202016%20Ops%20Report\September_2016_Service%20Desk%20Report.xlsx" TargetMode="External"/></Relationships>
</file>

<file path=ppt/charts/_rels/chart20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4.xml"/><Relationship Id="rId1" Type="http://schemas.openxmlformats.org/officeDocument/2006/relationships/oleObject" Target="file:///\\auxiliaries.usc.edu\fileshare\Central%20IT%20Home\Central%20IT%20Shared\Service%20Desk\OPS%20Report\2016\September%202016%20Ops%20Report\September_2016_Website_Reports.xlsx" TargetMode="External"/></Relationships>
</file>

<file path=ppt/charts/_rels/chart21.xml.rels><?xml version="1.0" encoding="UTF-8" standalone="yes"?>
<Relationships xmlns="http://schemas.openxmlformats.org/package/2006/relationships"><Relationship Id="rId1" Type="http://schemas.openxmlformats.org/officeDocument/2006/relationships/oleObject" Target="file:///\\auxiliaries.usc.edu\fileshare\Central%20IT%20Home\Central%20IT%20Shared\Service%20Desk\OPS%20Report\2016\September%202016%20Ops%20Report\September_2016_Exact%20Target.xlsx" TargetMode="External"/></Relationships>
</file>

<file path=ppt/charts/_rels/chart22.xml.rels><?xml version="1.0" encoding="UTF-8" standalone="yes"?>
<Relationships xmlns="http://schemas.openxmlformats.org/package/2006/relationships"><Relationship Id="rId1" Type="http://schemas.openxmlformats.org/officeDocument/2006/relationships/oleObject" Target="file:///\\auxiliaries.usc.edu\fileshare\Central%20IT%20Home\Central%20IT%20Shared\Service%20Desk\OPS%20Report\2016\September%202016%20Ops%20Report\September_2016_Exact%20Target.xlsx" TargetMode="External"/></Relationships>
</file>

<file path=ppt/charts/_rels/chart23.xml.rels><?xml version="1.0" encoding="UTF-8" standalone="yes"?>
<Relationships xmlns="http://schemas.openxmlformats.org/package/2006/relationships"><Relationship Id="rId1" Type="http://schemas.openxmlformats.org/officeDocument/2006/relationships/oleObject" Target="file:///\\auxiliaries.usc.edu\fileshare\Central%20IT%20Home\Central%20IT%20Shared\Service%20Desk\OPS%20Report\2016\September%202016%20Ops%20Report\September_2016_Exact%20Target.xlsx" TargetMode="External"/></Relationships>
</file>

<file path=ppt/charts/_rels/chart24.xml.rels><?xml version="1.0" encoding="UTF-8" standalone="yes"?>
<Relationships xmlns="http://schemas.openxmlformats.org/package/2006/relationships"><Relationship Id="rId1" Type="http://schemas.openxmlformats.org/officeDocument/2006/relationships/oleObject" Target="file:///\\auxiliaries.usc.edu\fileshare\Central%20IT%20Home\Central%20IT%20Shared\Service%20Desk\OPS%20Report\2016\September%202016%20Ops%20Report\September_2016_Exact%20Target.xlsx" TargetMode="External"/></Relationships>
</file>

<file path=ppt/charts/_rels/chart25.xml.rels><?xml version="1.0" encoding="UTF-8" standalone="yes"?>
<Relationships xmlns="http://schemas.openxmlformats.org/package/2006/relationships"><Relationship Id="rId1" Type="http://schemas.openxmlformats.org/officeDocument/2006/relationships/oleObject" Target="file:///\\auxiliaries.usc.edu\fileshare\Central%20IT%20Home\Central%20IT%20Shared\Service%20Desk\OPS%20Report\2016\September%202016%20Ops%20Report\September_2016_Exact%20Target.xlsx" TargetMode="External"/></Relationships>
</file>

<file path=ppt/charts/_rels/chart26.xml.rels><?xml version="1.0" encoding="UTF-8" standalone="yes"?>
<Relationships xmlns="http://schemas.openxmlformats.org/package/2006/relationships"><Relationship Id="rId1" Type="http://schemas.openxmlformats.org/officeDocument/2006/relationships/oleObject" Target="file:///\\auxiliaries.usc.edu\fileshare\Central%20IT%20Home\Central%20IT%20Shared\Service%20Desk\OPS%20Report\2016\September%202016%20Ops%20Report\September_2016_Exact%20Target.xlsx" TargetMode="External"/></Relationships>
</file>

<file path=ppt/charts/_rels/chart27.xml.rels><?xml version="1.0" encoding="UTF-8" standalone="yes"?>
<Relationships xmlns="http://schemas.openxmlformats.org/package/2006/relationships"><Relationship Id="rId1" Type="http://schemas.openxmlformats.org/officeDocument/2006/relationships/oleObject" Target="file:///\\auxiliaries.usc.edu\fileshare\Central%20IT%20Home\Central%20IT%20Shared\Service%20Desk\OPS%20Report\2016\September%202016%20Ops%20Report\September_2016_Exact%20Target.xlsx" TargetMode="External"/></Relationships>
</file>

<file path=ppt/charts/_rels/chart28.xml.rels><?xml version="1.0" encoding="UTF-8" standalone="yes"?>
<Relationships xmlns="http://schemas.openxmlformats.org/package/2006/relationships"><Relationship Id="rId1" Type="http://schemas.openxmlformats.org/officeDocument/2006/relationships/oleObject" Target="file:///\\auxiliaries.usc.edu\fileshare\Central%20IT%20Home\Central%20IT%20Shared\Service%20Desk\OPS%20Report\2016\September%202016%20Ops%20Report\September_2016_Exact%20Target.xlsx" TargetMode="External"/></Relationships>
</file>

<file path=ppt/charts/_rels/chart29.xml.rels><?xml version="1.0" encoding="UTF-8" standalone="yes"?>
<Relationships xmlns="http://schemas.openxmlformats.org/package/2006/relationships"><Relationship Id="rId1" Type="http://schemas.openxmlformats.org/officeDocument/2006/relationships/oleObject" Target="file:///\\auxiliaries.usc.edu\fileshare\Central%20IT%20Home\Central%20IT%20Shared\Service%20Desk\OPS%20Report\2016\September%202016%20Ops%20Report\September_2016_Exact%20Target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\\auxiliaries.usc.edu\fileshare\Central%20IT%20Home\Central%20IT%20Shared\Service%20Desk\OPS%20Report\2016\September%202016%20Ops%20Report\September_2016_Service%20Desk%20Report.xlsx" TargetMode="External"/></Relationships>
</file>

<file path=ppt/charts/_rels/chart30.xml.rels><?xml version="1.0" encoding="UTF-8" standalone="yes"?>
<Relationships xmlns="http://schemas.openxmlformats.org/package/2006/relationships"><Relationship Id="rId1" Type="http://schemas.openxmlformats.org/officeDocument/2006/relationships/oleObject" Target="file:///\\auxiliaries.usc.edu\fileshare\Central%20IT%20Home\Central%20IT%20Shared\Service%20Desk\OPS%20Report\2016\September%202016%20Ops%20Report\September_2016_Exact%20Target.xlsx" TargetMode="External"/></Relationships>
</file>

<file path=ppt/charts/_rels/chart31.xml.rels><?xml version="1.0" encoding="UTF-8" standalone="yes"?>
<Relationships xmlns="http://schemas.openxmlformats.org/package/2006/relationships"><Relationship Id="rId1" Type="http://schemas.openxmlformats.org/officeDocument/2006/relationships/oleObject" Target="file:///\\auxiliaries.usc.edu\fileshare\Central%20IT%20Home\Central%20IT%20Shared\Service%20Desk\OPS%20Report\2016\September%202016%20Ops%20Report\September_2016_Exact%20Target.xlsx" TargetMode="External"/></Relationships>
</file>

<file path=ppt/charts/_rels/chart32.xml.rels><?xml version="1.0" encoding="UTF-8" standalone="yes"?>
<Relationships xmlns="http://schemas.openxmlformats.org/package/2006/relationships"><Relationship Id="rId1" Type="http://schemas.openxmlformats.org/officeDocument/2006/relationships/oleObject" Target="file:///\\auxiliaries.usc.edu\fileshare\Central%20IT%20Home\Central%20IT%20Shared\Service%20Desk\OPS%20Report\2016\September%202016%20Ops%20Report\September_2016_Exact%20Target.xlsx" TargetMode="External"/></Relationships>
</file>

<file path=ppt/charts/_rels/chart33.xml.rels><?xml version="1.0" encoding="UTF-8" standalone="yes"?>
<Relationships xmlns="http://schemas.openxmlformats.org/package/2006/relationships"><Relationship Id="rId1" Type="http://schemas.openxmlformats.org/officeDocument/2006/relationships/oleObject" Target="file:///\\auxiliaries.usc.edu\fileshare\Central%20IT%20Home\Central%20IT%20Shared\Service%20Desk\OPS%20Report\2016\September%202016%20Ops%20Report\September_2016_Exact%20Target.xlsx" TargetMode="External"/></Relationships>
</file>

<file path=ppt/charts/_rels/chart34.xml.rels><?xml version="1.0" encoding="UTF-8" standalone="yes"?>
<Relationships xmlns="http://schemas.openxmlformats.org/package/2006/relationships"><Relationship Id="rId1" Type="http://schemas.openxmlformats.org/officeDocument/2006/relationships/oleObject" Target="file:///\\auxiliaries.usc.edu\fileshare\Central%20IT%20Home\Central%20IT%20Shared\Service%20Desk\OPS%20Report\2016\September%202016%20Ops%20Report\September_2016_Exact%20Target.xlsx" TargetMode="External"/></Relationships>
</file>

<file path=ppt/charts/_rels/chart35.xml.rels><?xml version="1.0" encoding="UTF-8" standalone="yes"?>
<Relationships xmlns="http://schemas.openxmlformats.org/package/2006/relationships"><Relationship Id="rId1" Type="http://schemas.openxmlformats.org/officeDocument/2006/relationships/oleObject" Target="file:///\\auxiliaries.usc.edu\fileshare\Central%20IT%20Home\Central%20IT%20Shared\Service%20Desk\OPS%20Report\2016\September%202016%20Ops%20Report\September_2016_Exact%20Target.xlsx" TargetMode="External"/></Relationships>
</file>

<file path=ppt/charts/_rels/chart36.xml.rels><?xml version="1.0" encoding="UTF-8" standalone="yes"?>
<Relationships xmlns="http://schemas.openxmlformats.org/package/2006/relationships"><Relationship Id="rId1" Type="http://schemas.openxmlformats.org/officeDocument/2006/relationships/oleObject" Target="file:///\\auxiliaries.usc.edu\fileshare\Central%20IT%20Home\Central%20IT%20Shared\Service%20Desk\OPS%20Report\2016\September%202016%20Ops%20Report\September_2016_Exact%20Target.xlsx" TargetMode="External"/></Relationships>
</file>

<file path=ppt/charts/_rels/chart37.xml.rels><?xml version="1.0" encoding="UTF-8" standalone="yes"?>
<Relationships xmlns="http://schemas.openxmlformats.org/package/2006/relationships"><Relationship Id="rId1" Type="http://schemas.openxmlformats.org/officeDocument/2006/relationships/oleObject" Target="file:///\\auxiliaries.usc.edu\fileshare\Central%20IT%20Home\Central%20IT%20Shared\Service%20Desk\OPS%20Report\2016\September%202016%20Ops%20Report\September_2016_Exact%20Target.xlsx" TargetMode="External"/></Relationships>
</file>

<file path=ppt/charts/_rels/chart38.xml.rels><?xml version="1.0" encoding="UTF-8" standalone="yes"?>
<Relationships xmlns="http://schemas.openxmlformats.org/package/2006/relationships"><Relationship Id="rId1" Type="http://schemas.openxmlformats.org/officeDocument/2006/relationships/oleObject" Target="file:///\\auxiliaries.usc.edu\fileshare\Central%20IT%20Home\Central%20IT%20Shared\Service%20Desk\OPS%20Report\2016\September%202016%20Ops%20Report\September_2016_Exact%20Target.xlsx" TargetMode="External"/></Relationships>
</file>

<file path=ppt/charts/_rels/chart39.xml.rels><?xml version="1.0" encoding="UTF-8" standalone="yes"?>
<Relationships xmlns="http://schemas.openxmlformats.org/package/2006/relationships"><Relationship Id="rId1" Type="http://schemas.openxmlformats.org/officeDocument/2006/relationships/oleObject" Target="file:///\\auxiliaries.usc.edu\fileshare\Central%20IT%20Home\Central%20IT%20Shared\Service%20Desk\OPS%20Report\2016\September%202016%20Ops%20Report\September_2016_Exact%20Target.xlsx" TargetMode="Externa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\\auxiliaries.usc.edu\fileshare\Central%20IT%20Home\Central%20IT%20Shared\Service%20Desk\OPS%20Report\2016\September%202016%20Ops%20Report\September_2016_Aging%20Report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40.xml.rels><?xml version="1.0" encoding="UTF-8" standalone="yes"?>
<Relationships xmlns="http://schemas.openxmlformats.org/package/2006/relationships"><Relationship Id="rId1" Type="http://schemas.openxmlformats.org/officeDocument/2006/relationships/oleObject" Target="file:///\\auxiliaries.usc.edu\fileshare\Central%20IT%20Home\Central%20IT%20Shared\Service%20Desk\OPS%20Report\2016\September%202016%20Ops%20Report\September_2016_Exact%20Target.xlsx" TargetMode="External"/></Relationships>
</file>

<file path=ppt/charts/_rels/chart41.xml.rels><?xml version="1.0" encoding="UTF-8" standalone="yes"?>
<Relationships xmlns="http://schemas.openxmlformats.org/package/2006/relationships"><Relationship Id="rId1" Type="http://schemas.openxmlformats.org/officeDocument/2006/relationships/oleObject" Target="file:///\\auxiliaries.usc.edu\fileshare\Central%20IT%20Home\Central%20IT%20Shared\Service%20Desk\OPS%20Report\2016\September%202016%20Ops%20Report\September_2016_Exact%20Target.xlsx" TargetMode="External"/></Relationships>
</file>

<file path=ppt/charts/_rels/chart42.xml.rels><?xml version="1.0" encoding="UTF-8" standalone="yes"?>
<Relationships xmlns="http://schemas.openxmlformats.org/package/2006/relationships"><Relationship Id="rId1" Type="http://schemas.openxmlformats.org/officeDocument/2006/relationships/oleObject" Target="file:///\\auxiliaries.usc.edu\fileshare\Central%20IT%20Home\Central%20IT%20Shared\Service%20Desk\OPS%20Report\2016\September%202016%20Ops%20Report\September_2016_Exact%20Target.xlsx" TargetMode="External"/></Relationships>
</file>

<file path=ppt/charts/_rels/chart43.xml.rels><?xml version="1.0" encoding="UTF-8" standalone="yes"?>
<Relationships xmlns="http://schemas.openxmlformats.org/package/2006/relationships"><Relationship Id="rId1" Type="http://schemas.openxmlformats.org/officeDocument/2006/relationships/oleObject" Target="file:///\\auxiliaries.usc.edu\fileshare\Central%20IT%20Home\Central%20IT%20Shared\Service%20Desk\OPS%20Report\2016\September%202016%20Ops%20Report\September_2016_Exact%20Target.xlsx" TargetMode="External"/></Relationships>
</file>

<file path=ppt/charts/_rels/chart44.xml.rels><?xml version="1.0" encoding="UTF-8" standalone="yes"?>
<Relationships xmlns="http://schemas.openxmlformats.org/package/2006/relationships"><Relationship Id="rId1" Type="http://schemas.openxmlformats.org/officeDocument/2006/relationships/oleObject" Target="file:///\\auxiliaries.usc.edu\fileshare\Central%20IT%20Home\Central%20IT%20Shared\Service%20Desk\OPS%20Report\2016\September%202016%20Ops%20Report\September_2016_Exact%20Target.xlsx" TargetMode="External"/></Relationships>
</file>

<file path=ppt/charts/_rels/chart45.xml.rels><?xml version="1.0" encoding="UTF-8" standalone="yes"?>
<Relationships xmlns="http://schemas.openxmlformats.org/package/2006/relationships"><Relationship Id="rId1" Type="http://schemas.openxmlformats.org/officeDocument/2006/relationships/oleObject" Target="file:///\\auxiliaries.usc.edu\fileshare\Central%20IT%20Home\Central%20IT%20Shared\Service%20Desk\OPS%20Report\2016\September%202016%20Ops%20Report\September_2016_Exact%20Target.xlsx" TargetMode="External"/></Relationships>
</file>

<file path=ppt/charts/_rels/chart46.xml.rels><?xml version="1.0" encoding="UTF-8" standalone="yes"?>
<Relationships xmlns="http://schemas.openxmlformats.org/package/2006/relationships"><Relationship Id="rId1" Type="http://schemas.openxmlformats.org/officeDocument/2006/relationships/oleObject" Target="file:///\\auxiliaries.usc.edu\fileshare\Central%20IT%20Home\Central%20IT%20Shared\Service%20Desk\OPS%20Report\2016\September%202016%20Ops%20Report\September_2016_Exact%20Target.xlsx" TargetMode="External"/></Relationships>
</file>

<file path=ppt/charts/_rels/chart47.xml.rels><?xml version="1.0" encoding="UTF-8" standalone="yes"?>
<Relationships xmlns="http://schemas.openxmlformats.org/package/2006/relationships"><Relationship Id="rId1" Type="http://schemas.openxmlformats.org/officeDocument/2006/relationships/oleObject" Target="file:///\\auxiliaries.usc.edu\fileshare\Central%20IT%20Home\Central%20IT%20Shared\Service%20Desk\OPS%20Report\2016\September%202016%20Ops%20Report\September_2016_Exact%20Target.xlsx" TargetMode="External"/></Relationships>
</file>

<file path=ppt/charts/_rels/chart48.xml.rels><?xml version="1.0" encoding="UTF-8" standalone="yes"?>
<Relationships xmlns="http://schemas.openxmlformats.org/package/2006/relationships"><Relationship Id="rId1" Type="http://schemas.openxmlformats.org/officeDocument/2006/relationships/oleObject" Target="file:///\\auxiliaries.usc.edu\fileshare\Central%20IT%20Home\Central%20IT%20Shared\Service%20Desk\OPS%20Report\2016\September%202016%20Ops%20Report\September_2016_Exact%20Target.xlsx" TargetMode="External"/></Relationships>
</file>

<file path=ppt/charts/_rels/chart49.xml.rels><?xml version="1.0" encoding="UTF-8" standalone="yes"?>
<Relationships xmlns="http://schemas.openxmlformats.org/package/2006/relationships"><Relationship Id="rId1" Type="http://schemas.openxmlformats.org/officeDocument/2006/relationships/oleObject" Target="file:///\\auxiliaries.usc.edu\fileshare\Central%20IT%20Home\Central%20IT%20Shared\Service%20Desk\OPS%20Report\2016\September%202016%20Ops%20Report\September_2016_Exact%20Target.xlsx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file:///\\auxiliaries.usc.edu\fileshare\Central%20IT%20Home\Central%20IT%20Shared\Service%20Desk\OPS%20Report\2016\September%202016%20Ops%20Report\September_2016_Web%20Req%20Unit%20And%20Status.xlsx" TargetMode="External"/></Relationships>
</file>

<file path=ppt/charts/_rels/chart50.xml.rels><?xml version="1.0" encoding="UTF-8" standalone="yes"?>
<Relationships xmlns="http://schemas.openxmlformats.org/package/2006/relationships"><Relationship Id="rId1" Type="http://schemas.openxmlformats.org/officeDocument/2006/relationships/oleObject" Target="file:///\\auxiliaries.usc.edu\fileshare\Central%20IT%20Home\Central%20IT%20Shared\Service%20Desk\OPS%20Report\2016\September%202016%20Ops%20Report\September_2016%20Customer%20Satisfaction%20Report.xlsx" TargetMode="Externa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oleObject" Target="file:///\\auxiliaries.usc.edu\fileshare\Central%20IT%20Home\Central%20IT%20Shared\Service%20Desk\OPS%20Report\2016\September%202016%20Ops%20Report\September_2016_Web%20Req%20Unit%20And%20Status.xlsx" TargetMode="External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oleObject" Target="file:///\\auxiliaries.usc.edu\fileshare\Central%20IT%20Home\Central%20IT%20Shared\Service%20Desk\OPS%20Report\2016\September%202016%20Ops%20Report\September_2016_Closed%20Web%20Tickets.xlsx" TargetMode="External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oleObject" Target="file:///\\auxiliaries.usc.edu\fileshare\Central%20IT%20Home\Central%20IT%20Shared\Service%20Desk\OPS%20Report\2016\September%202016%20Ops%20Report\September_2016_Website_Reports.xlsx" TargetMode="External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oleObject" Target="file:///\\auxiliaries.usc.edu\fileshare\Central%20IT%20Home\Central%20IT%20Shared\Service%20Desk\OPS%20Report\2016\September%202016%20Ops%20Report\September_2016_Website_Reports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600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r>
              <a:rPr lang="en-US"/>
              <a:t>Total New Requests</a:t>
            </a:r>
          </a:p>
        </c:rich>
      </c:tx>
      <c:layout>
        <c:manualLayout>
          <c:xMode val="edge"/>
          <c:yMode val="edge"/>
          <c:x val="0.34981028512120438"/>
          <c:y val="3.4285714285714322E-2"/>
        </c:manualLayout>
      </c:layout>
      <c:overlay val="0"/>
      <c:spPr>
        <a:noFill/>
        <a:ln w="25400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0.12357425919960789"/>
          <c:y val="0.18285714285714302"/>
          <c:w val="0.81178782581896258"/>
          <c:h val="0.7000000000000004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rgbClr val="333399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cat>
            <c:numRef>
              <c:f>'Issue Counts'!$C$26:$H$26</c:f>
              <c:numCache>
                <c:formatCode>mmm\-yy</c:formatCode>
                <c:ptCount val="6"/>
                <c:pt idx="0">
                  <c:v>42475</c:v>
                </c:pt>
                <c:pt idx="1">
                  <c:v>42505</c:v>
                </c:pt>
                <c:pt idx="2">
                  <c:v>42536</c:v>
                </c:pt>
                <c:pt idx="3">
                  <c:v>42567</c:v>
                </c:pt>
                <c:pt idx="4">
                  <c:v>42598</c:v>
                </c:pt>
                <c:pt idx="5">
                  <c:v>42629</c:v>
                </c:pt>
              </c:numCache>
            </c:numRef>
          </c:cat>
          <c:val>
            <c:numRef>
              <c:f>'Issue Counts'!$C$27:$H$27</c:f>
              <c:numCache>
                <c:formatCode>0</c:formatCode>
                <c:ptCount val="6"/>
                <c:pt idx="0">
                  <c:v>881</c:v>
                </c:pt>
                <c:pt idx="1">
                  <c:v>886</c:v>
                </c:pt>
                <c:pt idx="2">
                  <c:v>786</c:v>
                </c:pt>
                <c:pt idx="3">
                  <c:v>637</c:v>
                </c:pt>
                <c:pt idx="4">
                  <c:v>1002</c:v>
                </c:pt>
                <c:pt idx="5">
                  <c:v>932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8C7-4283-A2FE-CDE25159249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43263744"/>
        <c:axId val="101930624"/>
      </c:barChart>
      <c:dateAx>
        <c:axId val="143263744"/>
        <c:scaling>
          <c:orientation val="minMax"/>
        </c:scaling>
        <c:delete val="0"/>
        <c:axPos val="b"/>
        <c:numFmt formatCode="mmm\-yy" sourceLinked="0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85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101930624"/>
        <c:crosses val="autoZero"/>
        <c:auto val="1"/>
        <c:lblOffset val="100"/>
        <c:baseTimeUnit val="months"/>
        <c:majorUnit val="1"/>
        <c:majorTimeUnit val="months"/>
        <c:minorUnit val="1"/>
        <c:minorTimeUnit val="months"/>
      </c:dateAx>
      <c:valAx>
        <c:axId val="101930624"/>
        <c:scaling>
          <c:orientation val="minMax"/>
        </c:scaling>
        <c:delete val="0"/>
        <c:axPos val="l"/>
        <c:majorGridlines>
          <c:spPr>
            <a:ln w="3175">
              <a:solidFill>
                <a:srgbClr val="000000"/>
              </a:solidFill>
              <a:prstDash val="solid"/>
            </a:ln>
          </c:spPr>
        </c:majorGridlines>
        <c:title>
          <c:tx>
            <c:rich>
              <a:bodyPr/>
              <a:lstStyle/>
              <a:p>
                <a:pPr>
                  <a:defRPr sz="850" b="1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en-US"/>
                  <a:t>Number of Requests</a:t>
                </a:r>
              </a:p>
            </c:rich>
          </c:tx>
          <c:layout>
            <c:manualLayout>
              <c:xMode val="edge"/>
              <c:yMode val="edge"/>
              <c:x val="3.0418250950570342E-2"/>
              <c:y val="0.36285714285714288"/>
            </c:manualLayout>
          </c:layout>
          <c:overlay val="0"/>
          <c:spPr>
            <a:noFill/>
            <a:ln w="25400">
              <a:noFill/>
            </a:ln>
          </c:spPr>
        </c:title>
        <c:numFmt formatCode="0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85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143263744"/>
        <c:crosses val="autoZero"/>
        <c:crossBetween val="between"/>
      </c:valAx>
      <c:spPr>
        <a:solidFill>
          <a:srgbClr val="FFFFFF"/>
        </a:solidFill>
        <a:ln w="12700">
          <a:solidFill>
            <a:srgbClr val="808080"/>
          </a:solidFill>
          <a:prstDash val="solid"/>
        </a:ln>
      </c:spPr>
    </c:plotArea>
    <c:plotVisOnly val="1"/>
    <c:dispBlanksAs val="gap"/>
    <c:showDLblsOverMax val="0"/>
  </c:chart>
  <c:spPr>
    <a:solidFill>
      <a:srgbClr val="FFFFFF"/>
    </a:solidFill>
    <a:ln w="3175">
      <a:solidFill>
        <a:srgbClr val="000000"/>
      </a:solidFill>
      <a:prstDash val="solid"/>
    </a:ln>
  </c:spPr>
  <c:txPr>
    <a:bodyPr/>
    <a:lstStyle/>
    <a:p>
      <a:pPr>
        <a:defRPr sz="850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en-US"/>
    </a:p>
  </c:txPr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800" b="1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r>
              <a:rPr lang="en-US"/>
              <a:t>Web Visits Per Month - Other Sites</a:t>
            </a:r>
          </a:p>
        </c:rich>
      </c:tx>
      <c:layout>
        <c:manualLayout>
          <c:xMode val="edge"/>
          <c:yMode val="edge"/>
          <c:x val="0.2773744030726587"/>
          <c:y val="1.9913892540918732E-2"/>
        </c:manualLayout>
      </c:layout>
      <c:overlay val="0"/>
      <c:spPr>
        <a:noFill/>
        <a:ln w="25400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0.20603084981371189"/>
          <c:y val="0.12826481869385861"/>
          <c:w val="0.75625870847675802"/>
          <c:h val="0.58737837917887747"/>
        </c:manualLayout>
      </c:layout>
      <c:barChart>
        <c:barDir val="col"/>
        <c:grouping val="clustered"/>
        <c:varyColors val="0"/>
        <c:ser>
          <c:idx val="1"/>
          <c:order val="0"/>
          <c:tx>
            <c:strRef>
              <c:f>'Web Visits'!$B$25</c:f>
              <c:strCache>
                <c:ptCount val="1"/>
                <c:pt idx="0">
                  <c:v>Figueroa Press</c:v>
                </c:pt>
              </c:strCache>
            </c:strRef>
          </c:tx>
          <c:spPr>
            <a:solidFill>
              <a:srgbClr val="333399"/>
            </a:solidFill>
            <a:ln w="25400">
              <a:noFill/>
            </a:ln>
          </c:spPr>
          <c:invertIfNegative val="0"/>
          <c:cat>
            <c:strRef>
              <c:f>'Web Visits'!$D$23:$I$23</c:f>
              <c:strCache>
                <c:ptCount val="6"/>
                <c:pt idx="0">
                  <c:v>April-16</c:v>
                </c:pt>
                <c:pt idx="1">
                  <c:v>May-16</c:v>
                </c:pt>
                <c:pt idx="2">
                  <c:v>June-16</c:v>
                </c:pt>
                <c:pt idx="3">
                  <c:v>Jul-16</c:v>
                </c:pt>
                <c:pt idx="4">
                  <c:v>Aug-16</c:v>
                </c:pt>
                <c:pt idx="5">
                  <c:v>Sep-16</c:v>
                </c:pt>
              </c:strCache>
            </c:strRef>
          </c:cat>
          <c:val>
            <c:numRef>
              <c:f>'Web Visits'!$D$25:$I$25</c:f>
              <c:numCache>
                <c:formatCode>#,##0</c:formatCode>
                <c:ptCount val="6"/>
                <c:pt idx="0" formatCode="General">
                  <c:v>206</c:v>
                </c:pt>
                <c:pt idx="1">
                  <c:v>143</c:v>
                </c:pt>
                <c:pt idx="2">
                  <c:v>96</c:v>
                </c:pt>
                <c:pt idx="3">
                  <c:v>81</c:v>
                </c:pt>
                <c:pt idx="4">
                  <c:v>82</c:v>
                </c:pt>
                <c:pt idx="5">
                  <c:v>89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2F2-4AC9-AD60-866279D31C31}"/>
            </c:ext>
          </c:extLst>
        </c:ser>
        <c:ser>
          <c:idx val="2"/>
          <c:order val="1"/>
          <c:tx>
            <c:strRef>
              <c:f>'Web Visits'!$B$26</c:f>
              <c:strCache>
                <c:ptCount val="1"/>
                <c:pt idx="0">
                  <c:v>Gamble-house Store</c:v>
                </c:pt>
              </c:strCache>
            </c:strRef>
          </c:tx>
          <c:spPr>
            <a:solidFill>
              <a:srgbClr val="008000"/>
            </a:solidFill>
            <a:ln w="25400">
              <a:noFill/>
            </a:ln>
          </c:spPr>
          <c:invertIfNegative val="0"/>
          <c:cat>
            <c:strRef>
              <c:f>'Web Visits'!$D$23:$I$23</c:f>
              <c:strCache>
                <c:ptCount val="6"/>
                <c:pt idx="0">
                  <c:v>April-16</c:v>
                </c:pt>
                <c:pt idx="1">
                  <c:v>May-16</c:v>
                </c:pt>
                <c:pt idx="2">
                  <c:v>June-16</c:v>
                </c:pt>
                <c:pt idx="3">
                  <c:v>Jul-16</c:v>
                </c:pt>
                <c:pt idx="4">
                  <c:v>Aug-16</c:v>
                </c:pt>
                <c:pt idx="5">
                  <c:v>Sep-16</c:v>
                </c:pt>
              </c:strCache>
            </c:strRef>
          </c:cat>
          <c:val>
            <c:numRef>
              <c:f>'Web Visits'!$D$26:$I$26</c:f>
              <c:numCache>
                <c:formatCode>#,##0</c:formatCode>
                <c:ptCount val="6"/>
                <c:pt idx="0" formatCode="General">
                  <c:v>316</c:v>
                </c:pt>
                <c:pt idx="1">
                  <c:v>280</c:v>
                </c:pt>
                <c:pt idx="2">
                  <c:v>213</c:v>
                </c:pt>
                <c:pt idx="3">
                  <c:v>198</c:v>
                </c:pt>
                <c:pt idx="4">
                  <c:v>305</c:v>
                </c:pt>
                <c:pt idx="5">
                  <c:v>222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22F2-4AC9-AD60-866279D31C31}"/>
            </c:ext>
          </c:extLst>
        </c:ser>
        <c:ser>
          <c:idx val="3"/>
          <c:order val="2"/>
          <c:tx>
            <c:strRef>
              <c:f>'Web Visits'!$B$27</c:f>
              <c:strCache>
                <c:ptCount val="1"/>
                <c:pt idx="0">
                  <c:v>USC Radisson Event</c:v>
                </c:pt>
              </c:strCache>
            </c:strRef>
          </c:tx>
          <c:spPr>
            <a:solidFill>
              <a:srgbClr val="CCFFFF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cat>
            <c:strRef>
              <c:f>'Web Visits'!$D$23:$I$23</c:f>
              <c:strCache>
                <c:ptCount val="6"/>
                <c:pt idx="0">
                  <c:v>April-16</c:v>
                </c:pt>
                <c:pt idx="1">
                  <c:v>May-16</c:v>
                </c:pt>
                <c:pt idx="2">
                  <c:v>June-16</c:v>
                </c:pt>
                <c:pt idx="3">
                  <c:v>Jul-16</c:v>
                </c:pt>
                <c:pt idx="4">
                  <c:v>Aug-16</c:v>
                </c:pt>
                <c:pt idx="5">
                  <c:v>Sep-16</c:v>
                </c:pt>
              </c:strCache>
            </c:strRef>
          </c:cat>
          <c:val>
            <c:numRef>
              <c:f>'Web Visits'!$D$27:$I$27</c:f>
              <c:numCache>
                <c:formatCode>#,##0</c:formatCode>
                <c:ptCount val="6"/>
                <c:pt idx="0" formatCode="General">
                  <c:v>153</c:v>
                </c:pt>
                <c:pt idx="1">
                  <c:v>125</c:v>
                </c:pt>
                <c:pt idx="2">
                  <c:v>106</c:v>
                </c:pt>
                <c:pt idx="3">
                  <c:v>57</c:v>
                </c:pt>
                <c:pt idx="4">
                  <c:v>72</c:v>
                </c:pt>
                <c:pt idx="5">
                  <c:v>110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22F2-4AC9-AD60-866279D31C31}"/>
            </c:ext>
          </c:extLst>
        </c:ser>
        <c:ser>
          <c:idx val="4"/>
          <c:order val="3"/>
          <c:tx>
            <c:strRef>
              <c:f>'Web Visits'!$B$28</c:f>
              <c:strCache>
                <c:ptCount val="1"/>
                <c:pt idx="0">
                  <c:v>Weddings at USC</c:v>
                </c:pt>
              </c:strCache>
            </c:strRef>
          </c:tx>
          <c:invertIfNegative val="0"/>
          <c:cat>
            <c:strRef>
              <c:f>'Web Visits'!$D$23:$I$23</c:f>
              <c:strCache>
                <c:ptCount val="6"/>
                <c:pt idx="0">
                  <c:v>April-16</c:v>
                </c:pt>
                <c:pt idx="1">
                  <c:v>May-16</c:v>
                </c:pt>
                <c:pt idx="2">
                  <c:v>June-16</c:v>
                </c:pt>
                <c:pt idx="3">
                  <c:v>Jul-16</c:v>
                </c:pt>
                <c:pt idx="4">
                  <c:v>Aug-16</c:v>
                </c:pt>
                <c:pt idx="5">
                  <c:v>Sep-16</c:v>
                </c:pt>
              </c:strCache>
            </c:strRef>
          </c:cat>
          <c:val>
            <c:numRef>
              <c:f>'Web Visits'!$D$28:$I$28</c:f>
              <c:numCache>
                <c:formatCode>#,##0</c:formatCode>
                <c:ptCount val="6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22F2-4AC9-AD60-866279D31C31}"/>
            </c:ext>
          </c:extLst>
        </c:ser>
        <c:ser>
          <c:idx val="5"/>
          <c:order val="4"/>
          <c:tx>
            <c:strRef>
              <c:f>'Web Visits'!$B$29</c:f>
              <c:strCache>
                <c:ptCount val="1"/>
                <c:pt idx="0">
                  <c:v>Custom-publishing</c:v>
                </c:pt>
              </c:strCache>
            </c:strRef>
          </c:tx>
          <c:invertIfNegative val="0"/>
          <c:cat>
            <c:strRef>
              <c:f>'Web Visits'!$D$23:$I$23</c:f>
              <c:strCache>
                <c:ptCount val="6"/>
                <c:pt idx="0">
                  <c:v>April-16</c:v>
                </c:pt>
                <c:pt idx="1">
                  <c:v>May-16</c:v>
                </c:pt>
                <c:pt idx="2">
                  <c:v>June-16</c:v>
                </c:pt>
                <c:pt idx="3">
                  <c:v>Jul-16</c:v>
                </c:pt>
                <c:pt idx="4">
                  <c:v>Aug-16</c:v>
                </c:pt>
                <c:pt idx="5">
                  <c:v>Sep-16</c:v>
                </c:pt>
              </c:strCache>
            </c:strRef>
          </c:cat>
          <c:val>
            <c:numRef>
              <c:f>'Web Visits'!$D$29:$I$29</c:f>
              <c:numCache>
                <c:formatCode>#,##0</c:formatCode>
                <c:ptCount val="6"/>
                <c:pt idx="0" formatCode="General">
                  <c:v>498</c:v>
                </c:pt>
                <c:pt idx="1">
                  <c:v>1261</c:v>
                </c:pt>
                <c:pt idx="2">
                  <c:v>305</c:v>
                </c:pt>
                <c:pt idx="3">
                  <c:v>549</c:v>
                </c:pt>
                <c:pt idx="4">
                  <c:v>1865</c:v>
                </c:pt>
                <c:pt idx="5">
                  <c:v>1441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22F2-4AC9-AD60-866279D31C3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54396160"/>
        <c:axId val="153962752"/>
      </c:barChart>
      <c:catAx>
        <c:axId val="15439616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en-US"/>
          </a:p>
        </c:txPr>
        <c:crossAx val="153962752"/>
        <c:crosses val="autoZero"/>
        <c:auto val="1"/>
        <c:lblAlgn val="ctr"/>
        <c:lblOffset val="100"/>
        <c:noMultiLvlLbl val="0"/>
      </c:catAx>
      <c:valAx>
        <c:axId val="153962752"/>
        <c:scaling>
          <c:orientation val="minMax"/>
        </c:scaling>
        <c:delete val="0"/>
        <c:axPos val="l"/>
        <c:majorGridlines/>
        <c:title>
          <c:tx>
            <c:rich>
              <a:bodyPr/>
              <a:lstStyle/>
              <a:p>
                <a:pPr>
                  <a:defRPr sz="1000" b="1" i="0" u="none" strike="noStrike" baseline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</a:defRPr>
                </a:pPr>
                <a:r>
                  <a:rPr lang="en-US"/>
                  <a:t>Number of Visits</a:t>
                </a:r>
              </a:p>
            </c:rich>
          </c:tx>
          <c:overlay val="0"/>
          <c:spPr>
            <a:noFill/>
            <a:ln w="25400">
              <a:noFill/>
            </a:ln>
          </c:spPr>
        </c:title>
        <c:numFmt formatCode="General" sourceLinked="1"/>
        <c:majorTickMark val="out"/>
        <c:minorTickMark val="none"/>
        <c:tickLblPos val="nextTo"/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en-US"/>
          </a:p>
        </c:txPr>
        <c:crossAx val="154396160"/>
        <c:crosses val="autoZero"/>
        <c:crossBetween val="between"/>
      </c:valAx>
      <c:dTable>
        <c:showHorzBorder val="1"/>
        <c:showVertBorder val="1"/>
        <c:showOutline val="1"/>
        <c:showKeys val="1"/>
        <c:spPr>
          <a:ln w="3175">
            <a:solidFill>
              <a:srgbClr val="000000"/>
            </a:solidFill>
            <a:prstDash val="solid"/>
          </a:ln>
        </c:spPr>
        <c:txPr>
          <a:bodyPr/>
          <a:lstStyle/>
          <a:p>
            <a:pPr rtl="0"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en-US"/>
          </a:p>
        </c:txPr>
      </c:dTable>
    </c:plotArea>
    <c:plotVisOnly val="1"/>
    <c:dispBlanksAs val="gap"/>
    <c:showDLblsOverMax val="0"/>
  </c:chart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en-US"/>
    </a:p>
  </c:txPr>
  <c:externalData r:id="rId1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800" b="1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r>
              <a:rPr lang="en-US" sz="1800" b="1" i="0" u="none" strike="noStrike" baseline="0">
                <a:effectLst/>
              </a:rPr>
              <a:t>September </a:t>
            </a:r>
            <a:r>
              <a:rPr lang="en-US"/>
              <a:t>2016 Traffic Sources - BU Main Sites</a:t>
            </a:r>
          </a:p>
        </c:rich>
      </c:tx>
      <c:layout>
        <c:manualLayout>
          <c:xMode val="edge"/>
          <c:yMode val="edge"/>
          <c:x val="0.21875008867134896"/>
          <c:y val="1.8006686858192641E-3"/>
        </c:manualLayout>
      </c:layout>
      <c:overlay val="0"/>
      <c:spPr>
        <a:noFill/>
        <a:ln w="25400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0.14491704565178512"/>
          <c:y val="0.16666708400211341"/>
          <c:w val="0.85508295434821491"/>
          <c:h val="0.5179500148988771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'Traffic Sources'!$C$1</c:f>
              <c:strCache>
                <c:ptCount val="1"/>
                <c:pt idx="0">
                  <c:v>Search Engine</c:v>
                </c:pt>
              </c:strCache>
            </c:strRef>
          </c:tx>
          <c:spPr>
            <a:solidFill>
              <a:srgbClr val="FF0000"/>
            </a:solidFill>
            <a:ln w="25400">
              <a:noFill/>
            </a:ln>
          </c:spPr>
          <c:invertIfNegative val="0"/>
          <c:cat>
            <c:strRef>
              <c:f>'Traffic Sources'!$B$2:$B$8</c:f>
              <c:strCache>
                <c:ptCount val="7"/>
                <c:pt idx="0">
                  <c:v>aux.usc.edu</c:v>
                </c:pt>
                <c:pt idx="1">
                  <c:v>Bookstore</c:v>
                </c:pt>
                <c:pt idx="2">
                  <c:v>Housing</c:v>
                </c:pt>
                <c:pt idx="3">
                  <c:v>Hospitality</c:v>
                </c:pt>
                <c:pt idx="4">
                  <c:v>Transportation</c:v>
                </c:pt>
                <c:pt idx="5">
                  <c:v>BKS - Other</c:v>
                </c:pt>
                <c:pt idx="6">
                  <c:v>Coliseum</c:v>
                </c:pt>
              </c:strCache>
            </c:strRef>
          </c:cat>
          <c:val>
            <c:numRef>
              <c:f>'Traffic Sources'!$C$2:$C$8</c:f>
              <c:numCache>
                <c:formatCode>#,##0</c:formatCode>
                <c:ptCount val="7"/>
                <c:pt idx="0">
                  <c:v>831</c:v>
                </c:pt>
                <c:pt idx="1">
                  <c:v>21419</c:v>
                </c:pt>
                <c:pt idx="2" formatCode="General">
                  <c:v>19660</c:v>
                </c:pt>
                <c:pt idx="3">
                  <c:v>30369</c:v>
                </c:pt>
                <c:pt idx="4">
                  <c:v>45217</c:v>
                </c:pt>
                <c:pt idx="5">
                  <c:v>0</c:v>
                </c:pt>
                <c:pt idx="6">
                  <c:v>57452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103-437B-9823-F20409B8D85F}"/>
            </c:ext>
          </c:extLst>
        </c:ser>
        <c:ser>
          <c:idx val="1"/>
          <c:order val="1"/>
          <c:tx>
            <c:strRef>
              <c:f>'Traffic Sources'!$D$1</c:f>
              <c:strCache>
                <c:ptCount val="1"/>
                <c:pt idx="0">
                  <c:v>Referring Sites</c:v>
                </c:pt>
              </c:strCache>
            </c:strRef>
          </c:tx>
          <c:spPr>
            <a:solidFill>
              <a:srgbClr val="333399"/>
            </a:solidFill>
            <a:ln w="25400">
              <a:noFill/>
            </a:ln>
          </c:spPr>
          <c:invertIfNegative val="0"/>
          <c:cat>
            <c:strRef>
              <c:f>'Traffic Sources'!$B$2:$B$8</c:f>
              <c:strCache>
                <c:ptCount val="7"/>
                <c:pt idx="0">
                  <c:v>aux.usc.edu</c:v>
                </c:pt>
                <c:pt idx="1">
                  <c:v>Bookstore</c:v>
                </c:pt>
                <c:pt idx="2">
                  <c:v>Housing</c:v>
                </c:pt>
                <c:pt idx="3">
                  <c:v>Hospitality</c:v>
                </c:pt>
                <c:pt idx="4">
                  <c:v>Transportation</c:v>
                </c:pt>
                <c:pt idx="5">
                  <c:v>BKS - Other</c:v>
                </c:pt>
                <c:pt idx="6">
                  <c:v>Coliseum</c:v>
                </c:pt>
              </c:strCache>
            </c:strRef>
          </c:cat>
          <c:val>
            <c:numRef>
              <c:f>'Traffic Sources'!$D$2:$D$8</c:f>
              <c:numCache>
                <c:formatCode>#,##0</c:formatCode>
                <c:ptCount val="7"/>
                <c:pt idx="0">
                  <c:v>148</c:v>
                </c:pt>
                <c:pt idx="1">
                  <c:v>1809</c:v>
                </c:pt>
                <c:pt idx="2">
                  <c:v>2089</c:v>
                </c:pt>
                <c:pt idx="3">
                  <c:v>1981</c:v>
                </c:pt>
                <c:pt idx="4">
                  <c:v>4552</c:v>
                </c:pt>
                <c:pt idx="5">
                  <c:v>0</c:v>
                </c:pt>
                <c:pt idx="6">
                  <c:v>3971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D103-437B-9823-F20409B8D85F}"/>
            </c:ext>
          </c:extLst>
        </c:ser>
        <c:ser>
          <c:idx val="2"/>
          <c:order val="2"/>
          <c:tx>
            <c:strRef>
              <c:f>'Traffic Sources'!$E$1</c:f>
              <c:strCache>
                <c:ptCount val="1"/>
                <c:pt idx="0">
                  <c:v>Direct Traffic</c:v>
                </c:pt>
              </c:strCache>
            </c:strRef>
          </c:tx>
          <c:spPr>
            <a:solidFill>
              <a:srgbClr val="008000"/>
            </a:solidFill>
            <a:ln w="25400">
              <a:noFill/>
            </a:ln>
          </c:spPr>
          <c:invertIfNegative val="0"/>
          <c:cat>
            <c:strRef>
              <c:f>'Traffic Sources'!$B$2:$B$8</c:f>
              <c:strCache>
                <c:ptCount val="7"/>
                <c:pt idx="0">
                  <c:v>aux.usc.edu</c:v>
                </c:pt>
                <c:pt idx="1">
                  <c:v>Bookstore</c:v>
                </c:pt>
                <c:pt idx="2">
                  <c:v>Housing</c:v>
                </c:pt>
                <c:pt idx="3">
                  <c:v>Hospitality</c:v>
                </c:pt>
                <c:pt idx="4">
                  <c:v>Transportation</c:v>
                </c:pt>
                <c:pt idx="5">
                  <c:v>BKS - Other</c:v>
                </c:pt>
                <c:pt idx="6">
                  <c:v>Coliseum</c:v>
                </c:pt>
              </c:strCache>
            </c:strRef>
          </c:cat>
          <c:val>
            <c:numRef>
              <c:f>'Traffic Sources'!$E$2:$E$8</c:f>
              <c:numCache>
                <c:formatCode>#,##0</c:formatCode>
                <c:ptCount val="7"/>
                <c:pt idx="0">
                  <c:v>108</c:v>
                </c:pt>
                <c:pt idx="1">
                  <c:v>3967</c:v>
                </c:pt>
                <c:pt idx="2">
                  <c:v>1848</c:v>
                </c:pt>
                <c:pt idx="3">
                  <c:v>3343</c:v>
                </c:pt>
                <c:pt idx="4">
                  <c:v>8669</c:v>
                </c:pt>
                <c:pt idx="5">
                  <c:v>0</c:v>
                </c:pt>
                <c:pt idx="6">
                  <c:v>10976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D103-437B-9823-F20409B8D85F}"/>
            </c:ext>
          </c:extLst>
        </c:ser>
        <c:ser>
          <c:idx val="3"/>
          <c:order val="3"/>
          <c:tx>
            <c:strRef>
              <c:f>'Traffic Sources'!$F$1</c:f>
              <c:strCache>
                <c:ptCount val="1"/>
                <c:pt idx="0">
                  <c:v>Campaigns</c:v>
                </c:pt>
              </c:strCache>
            </c:strRef>
          </c:tx>
          <c:spPr>
            <a:solidFill>
              <a:srgbClr val="CCFFFF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cat>
            <c:strRef>
              <c:f>'Traffic Sources'!$B$2:$B$8</c:f>
              <c:strCache>
                <c:ptCount val="7"/>
                <c:pt idx="0">
                  <c:v>aux.usc.edu</c:v>
                </c:pt>
                <c:pt idx="1">
                  <c:v>Bookstore</c:v>
                </c:pt>
                <c:pt idx="2">
                  <c:v>Housing</c:v>
                </c:pt>
                <c:pt idx="3">
                  <c:v>Hospitality</c:v>
                </c:pt>
                <c:pt idx="4">
                  <c:v>Transportation</c:v>
                </c:pt>
                <c:pt idx="5">
                  <c:v>BKS - Other</c:v>
                </c:pt>
                <c:pt idx="6">
                  <c:v>Coliseum</c:v>
                </c:pt>
              </c:strCache>
            </c:strRef>
          </c:cat>
          <c:val>
            <c:numRef>
              <c:f>'Traffic Sources'!$F$2:$F$8</c:f>
              <c:numCache>
                <c:formatCode>#,##0</c:formatCode>
                <c:ptCount val="7"/>
                <c:pt idx="0">
                  <c:v>4</c:v>
                </c:pt>
                <c:pt idx="1">
                  <c:v>4007</c:v>
                </c:pt>
                <c:pt idx="2">
                  <c:v>104</c:v>
                </c:pt>
                <c:pt idx="3">
                  <c:v>91</c:v>
                </c:pt>
                <c:pt idx="4">
                  <c:v>220</c:v>
                </c:pt>
                <c:pt idx="5">
                  <c:v>0</c:v>
                </c:pt>
                <c:pt idx="6">
                  <c:v>713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D103-437B-9823-F20409B8D85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53779712"/>
        <c:axId val="153965056"/>
      </c:barChart>
      <c:catAx>
        <c:axId val="15377971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en-US"/>
          </a:p>
        </c:txPr>
        <c:crossAx val="153965056"/>
        <c:crosses val="autoZero"/>
        <c:auto val="1"/>
        <c:lblAlgn val="ctr"/>
        <c:lblOffset val="100"/>
        <c:noMultiLvlLbl val="0"/>
      </c:catAx>
      <c:valAx>
        <c:axId val="153965056"/>
        <c:scaling>
          <c:orientation val="minMax"/>
        </c:scaling>
        <c:delete val="0"/>
        <c:axPos val="l"/>
        <c:majorGridlines/>
        <c:numFmt formatCode="#,##0" sourceLinked="1"/>
        <c:majorTickMark val="none"/>
        <c:minorTickMark val="none"/>
        <c:tickLblPos val="nextTo"/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en-US"/>
          </a:p>
        </c:txPr>
        <c:crossAx val="153779712"/>
        <c:crosses val="autoZero"/>
        <c:crossBetween val="between"/>
      </c:valAx>
      <c:dTable>
        <c:showHorzBorder val="1"/>
        <c:showVertBorder val="1"/>
        <c:showOutline val="1"/>
        <c:showKeys val="1"/>
        <c:txPr>
          <a:bodyPr/>
          <a:lstStyle/>
          <a:p>
            <a:pPr rtl="0">
              <a:defRPr sz="1000" b="1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en-US"/>
          </a:p>
        </c:txPr>
      </c:dTable>
    </c:plotArea>
    <c:plotVisOnly val="1"/>
    <c:dispBlanksAs val="gap"/>
    <c:showDLblsOverMax val="0"/>
  </c:chart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en-US"/>
    </a:p>
  </c:txPr>
  <c:externalData r:id="rId1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800" b="1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r>
              <a:rPr lang="en-US" sz="1800" b="1" i="0" u="none" strike="noStrike" baseline="0">
                <a:effectLst/>
              </a:rPr>
              <a:t>September </a:t>
            </a:r>
            <a:r>
              <a:rPr lang="en-US"/>
              <a:t>2016 Traffic Sources - HSP Micro Sites </a:t>
            </a:r>
          </a:p>
        </c:rich>
      </c:tx>
      <c:layout>
        <c:manualLayout>
          <c:xMode val="edge"/>
          <c:yMode val="edge"/>
          <c:x val="0.17311274834902921"/>
          <c:y val="4.0230186743898402E-2"/>
        </c:manualLayout>
      </c:layout>
      <c:overlay val="0"/>
      <c:spPr>
        <a:noFill/>
        <a:ln w="25400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0.16545441968947289"/>
          <c:y val="0.1982764184750429"/>
          <c:w val="0.83454558031052717"/>
          <c:h val="0.3994264082323340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'Traffic Sources'!$C$13</c:f>
              <c:strCache>
                <c:ptCount val="1"/>
                <c:pt idx="0">
                  <c:v>Search Engine</c:v>
                </c:pt>
              </c:strCache>
            </c:strRef>
          </c:tx>
          <c:spPr>
            <a:solidFill>
              <a:srgbClr val="FF0000"/>
            </a:solidFill>
            <a:ln w="25400">
              <a:noFill/>
            </a:ln>
          </c:spPr>
          <c:invertIfNegative val="0"/>
          <c:cat>
            <c:strRef>
              <c:f>'Traffic Sources'!$B$14:$B$21</c:f>
              <c:strCache>
                <c:ptCount val="8"/>
                <c:pt idx="0">
                  <c:v>McKays</c:v>
                </c:pt>
                <c:pt idx="1">
                  <c:v>The Lab</c:v>
                </c:pt>
                <c:pt idx="2">
                  <c:v>Moreton Fig</c:v>
                </c:pt>
                <c:pt idx="3">
                  <c:v>Weddings at USC</c:v>
                </c:pt>
                <c:pt idx="4">
                  <c:v>Rosso Oro's Pizzeria</c:v>
                </c:pt>
                <c:pt idx="5">
                  <c:v>Seeds Marketplace</c:v>
                </c:pt>
                <c:pt idx="6">
                  <c:v>Traditions</c:v>
                </c:pt>
                <c:pt idx="7">
                  <c:v>The Edmondson</c:v>
                </c:pt>
              </c:strCache>
            </c:strRef>
          </c:cat>
          <c:val>
            <c:numRef>
              <c:f>'Traffic Sources'!$C$14:$C$21</c:f>
              <c:numCache>
                <c:formatCode>#,##0</c:formatCode>
                <c:ptCount val="8"/>
                <c:pt idx="0">
                  <c:v>694</c:v>
                </c:pt>
                <c:pt idx="1">
                  <c:v>1349</c:v>
                </c:pt>
                <c:pt idx="2">
                  <c:v>921</c:v>
                </c:pt>
                <c:pt idx="3">
                  <c:v>0</c:v>
                </c:pt>
                <c:pt idx="4">
                  <c:v>367</c:v>
                </c:pt>
                <c:pt idx="5">
                  <c:v>528</c:v>
                </c:pt>
                <c:pt idx="6">
                  <c:v>534</c:v>
                </c:pt>
                <c:pt idx="7">
                  <c:v>12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CB4-4DA9-8D6B-083DF88FECA2}"/>
            </c:ext>
          </c:extLst>
        </c:ser>
        <c:ser>
          <c:idx val="1"/>
          <c:order val="1"/>
          <c:tx>
            <c:strRef>
              <c:f>'Traffic Sources'!$D$13</c:f>
              <c:strCache>
                <c:ptCount val="1"/>
                <c:pt idx="0">
                  <c:v>Referring Sites</c:v>
                </c:pt>
              </c:strCache>
            </c:strRef>
          </c:tx>
          <c:spPr>
            <a:solidFill>
              <a:srgbClr val="333399"/>
            </a:solidFill>
            <a:ln w="25400">
              <a:noFill/>
            </a:ln>
          </c:spPr>
          <c:invertIfNegative val="0"/>
          <c:cat>
            <c:strRef>
              <c:f>'Traffic Sources'!$B$14:$B$21</c:f>
              <c:strCache>
                <c:ptCount val="8"/>
                <c:pt idx="0">
                  <c:v>McKays</c:v>
                </c:pt>
                <c:pt idx="1">
                  <c:v>The Lab</c:v>
                </c:pt>
                <c:pt idx="2">
                  <c:v>Moreton Fig</c:v>
                </c:pt>
                <c:pt idx="3">
                  <c:v>Weddings at USC</c:v>
                </c:pt>
                <c:pt idx="4">
                  <c:v>Rosso Oro's Pizzeria</c:v>
                </c:pt>
                <c:pt idx="5">
                  <c:v>Seeds Marketplace</c:v>
                </c:pt>
                <c:pt idx="6">
                  <c:v>Traditions</c:v>
                </c:pt>
                <c:pt idx="7">
                  <c:v>The Edmondson</c:v>
                </c:pt>
              </c:strCache>
            </c:strRef>
          </c:cat>
          <c:val>
            <c:numRef>
              <c:f>'Traffic Sources'!$D$14:$D$21</c:f>
              <c:numCache>
                <c:formatCode>#,##0</c:formatCode>
                <c:ptCount val="8"/>
                <c:pt idx="0">
                  <c:v>698</c:v>
                </c:pt>
                <c:pt idx="1">
                  <c:v>212</c:v>
                </c:pt>
                <c:pt idx="2">
                  <c:v>250</c:v>
                </c:pt>
                <c:pt idx="3">
                  <c:v>0</c:v>
                </c:pt>
                <c:pt idx="4">
                  <c:v>88</c:v>
                </c:pt>
                <c:pt idx="5">
                  <c:v>409</c:v>
                </c:pt>
                <c:pt idx="6">
                  <c:v>248</c:v>
                </c:pt>
                <c:pt idx="7">
                  <c:v>71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2CB4-4DA9-8D6B-083DF88FECA2}"/>
            </c:ext>
          </c:extLst>
        </c:ser>
        <c:ser>
          <c:idx val="2"/>
          <c:order val="2"/>
          <c:tx>
            <c:strRef>
              <c:f>'Traffic Sources'!$E$13</c:f>
              <c:strCache>
                <c:ptCount val="1"/>
                <c:pt idx="0">
                  <c:v>Direct Traffic</c:v>
                </c:pt>
              </c:strCache>
            </c:strRef>
          </c:tx>
          <c:spPr>
            <a:solidFill>
              <a:srgbClr val="008000"/>
            </a:solidFill>
            <a:ln w="25400">
              <a:noFill/>
            </a:ln>
          </c:spPr>
          <c:invertIfNegative val="0"/>
          <c:cat>
            <c:strRef>
              <c:f>'Traffic Sources'!$B$14:$B$21</c:f>
              <c:strCache>
                <c:ptCount val="8"/>
                <c:pt idx="0">
                  <c:v>McKays</c:v>
                </c:pt>
                <c:pt idx="1">
                  <c:v>The Lab</c:v>
                </c:pt>
                <c:pt idx="2">
                  <c:v>Moreton Fig</c:v>
                </c:pt>
                <c:pt idx="3">
                  <c:v>Weddings at USC</c:v>
                </c:pt>
                <c:pt idx="4">
                  <c:v>Rosso Oro's Pizzeria</c:v>
                </c:pt>
                <c:pt idx="5">
                  <c:v>Seeds Marketplace</c:v>
                </c:pt>
                <c:pt idx="6">
                  <c:v>Traditions</c:v>
                </c:pt>
                <c:pt idx="7">
                  <c:v>The Edmondson</c:v>
                </c:pt>
              </c:strCache>
            </c:strRef>
          </c:cat>
          <c:val>
            <c:numRef>
              <c:f>'Traffic Sources'!$E$14:$E$21</c:f>
              <c:numCache>
                <c:formatCode>#,##0</c:formatCode>
                <c:ptCount val="8"/>
                <c:pt idx="0">
                  <c:v>142</c:v>
                </c:pt>
                <c:pt idx="1">
                  <c:v>588</c:v>
                </c:pt>
                <c:pt idx="2">
                  <c:v>132</c:v>
                </c:pt>
                <c:pt idx="3">
                  <c:v>0</c:v>
                </c:pt>
                <c:pt idx="4">
                  <c:v>110</c:v>
                </c:pt>
                <c:pt idx="5">
                  <c:v>63</c:v>
                </c:pt>
                <c:pt idx="6">
                  <c:v>74</c:v>
                </c:pt>
                <c:pt idx="7">
                  <c:v>35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2CB4-4DA9-8D6B-083DF88FECA2}"/>
            </c:ext>
          </c:extLst>
        </c:ser>
        <c:ser>
          <c:idx val="3"/>
          <c:order val="3"/>
          <c:tx>
            <c:strRef>
              <c:f>'Traffic Sources'!$F$13</c:f>
              <c:strCache>
                <c:ptCount val="1"/>
                <c:pt idx="0">
                  <c:v>Campaigns</c:v>
                </c:pt>
              </c:strCache>
            </c:strRef>
          </c:tx>
          <c:spPr>
            <a:solidFill>
              <a:srgbClr val="CCFFFF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cat>
            <c:strRef>
              <c:f>'Traffic Sources'!$B$14:$B$21</c:f>
              <c:strCache>
                <c:ptCount val="8"/>
                <c:pt idx="0">
                  <c:v>McKays</c:v>
                </c:pt>
                <c:pt idx="1">
                  <c:v>The Lab</c:v>
                </c:pt>
                <c:pt idx="2">
                  <c:v>Moreton Fig</c:v>
                </c:pt>
                <c:pt idx="3">
                  <c:v>Weddings at USC</c:v>
                </c:pt>
                <c:pt idx="4">
                  <c:v>Rosso Oro's Pizzeria</c:v>
                </c:pt>
                <c:pt idx="5">
                  <c:v>Seeds Marketplace</c:v>
                </c:pt>
                <c:pt idx="6">
                  <c:v>Traditions</c:v>
                </c:pt>
                <c:pt idx="7">
                  <c:v>The Edmondson</c:v>
                </c:pt>
              </c:strCache>
            </c:strRef>
          </c:cat>
          <c:val>
            <c:numRef>
              <c:f>'Traffic Sources'!$F$14:$F$21</c:f>
              <c:numCache>
                <c:formatCode>#,##0</c:formatCode>
                <c:ptCount val="8"/>
                <c:pt idx="0">
                  <c:v>14</c:v>
                </c:pt>
                <c:pt idx="1">
                  <c:v>67</c:v>
                </c:pt>
                <c:pt idx="2">
                  <c:v>13</c:v>
                </c:pt>
                <c:pt idx="3">
                  <c:v>0</c:v>
                </c:pt>
                <c:pt idx="4">
                  <c:v>3</c:v>
                </c:pt>
                <c:pt idx="5">
                  <c:v>13</c:v>
                </c:pt>
                <c:pt idx="6">
                  <c:v>33</c:v>
                </c:pt>
                <c:pt idx="7">
                  <c:v>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2CB4-4DA9-8D6B-083DF88FECA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54437120"/>
        <c:axId val="153967936"/>
      </c:barChart>
      <c:catAx>
        <c:axId val="15443712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en-US"/>
          </a:p>
        </c:txPr>
        <c:crossAx val="153967936"/>
        <c:crosses val="autoZero"/>
        <c:auto val="1"/>
        <c:lblAlgn val="ctr"/>
        <c:lblOffset val="100"/>
        <c:noMultiLvlLbl val="0"/>
      </c:catAx>
      <c:valAx>
        <c:axId val="153967936"/>
        <c:scaling>
          <c:orientation val="minMax"/>
        </c:scaling>
        <c:delete val="0"/>
        <c:axPos val="l"/>
        <c:majorGridlines/>
        <c:numFmt formatCode="#,##0" sourceLinked="1"/>
        <c:majorTickMark val="none"/>
        <c:minorTickMark val="none"/>
        <c:tickLblPos val="nextTo"/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en-US"/>
          </a:p>
        </c:txPr>
        <c:crossAx val="154437120"/>
        <c:crosses val="autoZero"/>
        <c:crossBetween val="between"/>
      </c:valAx>
      <c:dTable>
        <c:showHorzBorder val="1"/>
        <c:showVertBorder val="1"/>
        <c:showOutline val="1"/>
        <c:showKeys val="1"/>
        <c:txPr>
          <a:bodyPr/>
          <a:lstStyle/>
          <a:p>
            <a:pPr rtl="0">
              <a:defRPr sz="1000" b="1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en-US"/>
          </a:p>
        </c:txPr>
      </c:dTable>
    </c:plotArea>
    <c:plotVisOnly val="1"/>
    <c:dispBlanksAs val="gap"/>
    <c:showDLblsOverMax val="0"/>
  </c:chart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en-US"/>
    </a:p>
  </c:txPr>
  <c:externalData r:id="rId1">
    <c:autoUpdate val="0"/>
  </c:externalData>
  <c:userShapes r:id="rId2"/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800" b="1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r>
              <a:rPr lang="en-US" sz="1800" b="1" i="0" u="none" strike="noStrike" baseline="0">
                <a:effectLst/>
              </a:rPr>
              <a:t>September 2016 </a:t>
            </a:r>
            <a:r>
              <a:rPr lang="en-US"/>
              <a:t>Traffic Sources - Other Sites </a:t>
            </a:r>
          </a:p>
        </c:rich>
      </c:tx>
      <c:layout>
        <c:manualLayout>
          <c:xMode val="edge"/>
          <c:yMode val="edge"/>
          <c:x val="0.21875003631926138"/>
          <c:y val="3.8194469877311843E-2"/>
        </c:manualLayout>
      </c:layout>
      <c:overlay val="0"/>
      <c:spPr>
        <a:noFill/>
        <a:ln w="25400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0.15959984690006798"/>
          <c:y val="0.20639534883720997"/>
          <c:w val="0.81925297059949265"/>
          <c:h val="0.3633720930232572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'Traffic Sources'!$C$23</c:f>
              <c:strCache>
                <c:ptCount val="1"/>
                <c:pt idx="0">
                  <c:v>Search Engine</c:v>
                </c:pt>
              </c:strCache>
            </c:strRef>
          </c:tx>
          <c:spPr>
            <a:solidFill>
              <a:srgbClr val="FF0000"/>
            </a:solidFill>
            <a:ln w="25400">
              <a:noFill/>
            </a:ln>
          </c:spPr>
          <c:invertIfNegative val="0"/>
          <c:cat>
            <c:strRef>
              <c:f>'Traffic Sources'!$B$25:$B$29</c:f>
              <c:strCache>
                <c:ptCount val="5"/>
                <c:pt idx="0">
                  <c:v>Figueroa Press</c:v>
                </c:pt>
                <c:pt idx="1">
                  <c:v>Gamble-house Store</c:v>
                </c:pt>
                <c:pt idx="2">
                  <c:v>Weddings at USC</c:v>
                </c:pt>
                <c:pt idx="3">
                  <c:v>USC Radisson Event</c:v>
                </c:pt>
                <c:pt idx="4">
                  <c:v>Custom-publishing</c:v>
                </c:pt>
              </c:strCache>
            </c:strRef>
          </c:cat>
          <c:val>
            <c:numRef>
              <c:f>'Traffic Sources'!$C$25:$C$29</c:f>
              <c:numCache>
                <c:formatCode>#,##0</c:formatCode>
                <c:ptCount val="5"/>
                <c:pt idx="0">
                  <c:v>41</c:v>
                </c:pt>
                <c:pt idx="1">
                  <c:v>40</c:v>
                </c:pt>
                <c:pt idx="2">
                  <c:v>0</c:v>
                </c:pt>
                <c:pt idx="3">
                  <c:v>86</c:v>
                </c:pt>
                <c:pt idx="4">
                  <c:v>164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2DA-4D42-8333-4DF6B2EBE311}"/>
            </c:ext>
          </c:extLst>
        </c:ser>
        <c:ser>
          <c:idx val="1"/>
          <c:order val="1"/>
          <c:tx>
            <c:strRef>
              <c:f>'Traffic Sources'!$D$23</c:f>
              <c:strCache>
                <c:ptCount val="1"/>
                <c:pt idx="0">
                  <c:v>Referring Sites</c:v>
                </c:pt>
              </c:strCache>
            </c:strRef>
          </c:tx>
          <c:spPr>
            <a:solidFill>
              <a:srgbClr val="333399"/>
            </a:solidFill>
            <a:ln w="25400">
              <a:noFill/>
            </a:ln>
          </c:spPr>
          <c:invertIfNegative val="0"/>
          <c:cat>
            <c:strRef>
              <c:f>'Traffic Sources'!$B$25:$B$29</c:f>
              <c:strCache>
                <c:ptCount val="5"/>
                <c:pt idx="0">
                  <c:v>Figueroa Press</c:v>
                </c:pt>
                <c:pt idx="1">
                  <c:v>Gamble-house Store</c:v>
                </c:pt>
                <c:pt idx="2">
                  <c:v>Weddings at USC</c:v>
                </c:pt>
                <c:pt idx="3">
                  <c:v>USC Radisson Event</c:v>
                </c:pt>
                <c:pt idx="4">
                  <c:v>Custom-publishing</c:v>
                </c:pt>
              </c:strCache>
            </c:strRef>
          </c:cat>
          <c:val>
            <c:numRef>
              <c:f>'Traffic Sources'!$D$25:$D$29</c:f>
              <c:numCache>
                <c:formatCode>#,##0</c:formatCode>
                <c:ptCount val="5"/>
                <c:pt idx="0">
                  <c:v>36</c:v>
                </c:pt>
                <c:pt idx="1">
                  <c:v>127</c:v>
                </c:pt>
                <c:pt idx="2">
                  <c:v>0</c:v>
                </c:pt>
                <c:pt idx="3">
                  <c:v>1</c:v>
                </c:pt>
                <c:pt idx="4">
                  <c:v>206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A2DA-4D42-8333-4DF6B2EBE311}"/>
            </c:ext>
          </c:extLst>
        </c:ser>
        <c:ser>
          <c:idx val="2"/>
          <c:order val="2"/>
          <c:tx>
            <c:strRef>
              <c:f>'Traffic Sources'!$E$23</c:f>
              <c:strCache>
                <c:ptCount val="1"/>
                <c:pt idx="0">
                  <c:v>Direct Traffic</c:v>
                </c:pt>
              </c:strCache>
            </c:strRef>
          </c:tx>
          <c:spPr>
            <a:solidFill>
              <a:srgbClr val="008000"/>
            </a:solidFill>
            <a:ln w="25400">
              <a:noFill/>
            </a:ln>
          </c:spPr>
          <c:invertIfNegative val="0"/>
          <c:cat>
            <c:strRef>
              <c:f>'Traffic Sources'!$B$25:$B$29</c:f>
              <c:strCache>
                <c:ptCount val="5"/>
                <c:pt idx="0">
                  <c:v>Figueroa Press</c:v>
                </c:pt>
                <c:pt idx="1">
                  <c:v>Gamble-house Store</c:v>
                </c:pt>
                <c:pt idx="2">
                  <c:v>Weddings at USC</c:v>
                </c:pt>
                <c:pt idx="3">
                  <c:v>USC Radisson Event</c:v>
                </c:pt>
                <c:pt idx="4">
                  <c:v>Custom-publishing</c:v>
                </c:pt>
              </c:strCache>
            </c:strRef>
          </c:cat>
          <c:val>
            <c:numRef>
              <c:f>'Traffic Sources'!$E$25:$E$29</c:f>
              <c:numCache>
                <c:formatCode>#,##0</c:formatCode>
                <c:ptCount val="5"/>
                <c:pt idx="0">
                  <c:v>11</c:v>
                </c:pt>
                <c:pt idx="1">
                  <c:v>50</c:v>
                </c:pt>
                <c:pt idx="2">
                  <c:v>0</c:v>
                </c:pt>
                <c:pt idx="3">
                  <c:v>23</c:v>
                </c:pt>
                <c:pt idx="4">
                  <c:v>1070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A2DA-4D42-8333-4DF6B2EBE311}"/>
            </c:ext>
          </c:extLst>
        </c:ser>
        <c:ser>
          <c:idx val="3"/>
          <c:order val="3"/>
          <c:tx>
            <c:strRef>
              <c:f>'Traffic Sources'!$F$23</c:f>
              <c:strCache>
                <c:ptCount val="1"/>
                <c:pt idx="0">
                  <c:v>Campaigns</c:v>
                </c:pt>
              </c:strCache>
            </c:strRef>
          </c:tx>
          <c:spPr>
            <a:solidFill>
              <a:srgbClr val="CCFFFF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cat>
            <c:strRef>
              <c:f>'Traffic Sources'!$B$25:$B$29</c:f>
              <c:strCache>
                <c:ptCount val="5"/>
                <c:pt idx="0">
                  <c:v>Figueroa Press</c:v>
                </c:pt>
                <c:pt idx="1">
                  <c:v>Gamble-house Store</c:v>
                </c:pt>
                <c:pt idx="2">
                  <c:v>Weddings at USC</c:v>
                </c:pt>
                <c:pt idx="3">
                  <c:v>USC Radisson Event</c:v>
                </c:pt>
                <c:pt idx="4">
                  <c:v>Custom-publishing</c:v>
                </c:pt>
              </c:strCache>
            </c:strRef>
          </c:cat>
          <c:val>
            <c:numRef>
              <c:f>'Traffic Sources'!$F$25:$F$29</c:f>
              <c:numCache>
                <c:formatCode>#,##0</c:formatCode>
                <c:ptCount val="5"/>
                <c:pt idx="0">
                  <c:v>1</c:v>
                </c:pt>
                <c:pt idx="1">
                  <c:v>5</c:v>
                </c:pt>
                <c:pt idx="2">
                  <c:v>0</c:v>
                </c:pt>
                <c:pt idx="3">
                  <c:v>0</c:v>
                </c:pt>
                <c:pt idx="4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A2DA-4D42-8333-4DF6B2EBE31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54813440"/>
        <c:axId val="153965632"/>
      </c:barChart>
      <c:catAx>
        <c:axId val="15481344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en-US"/>
          </a:p>
        </c:txPr>
        <c:crossAx val="153965632"/>
        <c:crosses val="autoZero"/>
        <c:auto val="1"/>
        <c:lblAlgn val="ctr"/>
        <c:lblOffset val="100"/>
        <c:noMultiLvlLbl val="0"/>
      </c:catAx>
      <c:valAx>
        <c:axId val="153965632"/>
        <c:scaling>
          <c:orientation val="minMax"/>
        </c:scaling>
        <c:delete val="0"/>
        <c:axPos val="l"/>
        <c:majorGridlines/>
        <c:numFmt formatCode="#,##0" sourceLinked="1"/>
        <c:majorTickMark val="none"/>
        <c:minorTickMark val="none"/>
        <c:tickLblPos val="nextTo"/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en-US"/>
          </a:p>
        </c:txPr>
        <c:crossAx val="154813440"/>
        <c:crosses val="autoZero"/>
        <c:crossBetween val="between"/>
      </c:valAx>
      <c:dTable>
        <c:showHorzBorder val="1"/>
        <c:showVertBorder val="1"/>
        <c:showOutline val="1"/>
        <c:showKeys val="1"/>
        <c:txPr>
          <a:bodyPr/>
          <a:lstStyle/>
          <a:p>
            <a:pPr rtl="0">
              <a:defRPr sz="1000" b="1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en-US"/>
          </a:p>
        </c:txPr>
      </c:dTable>
    </c:plotArea>
    <c:plotVisOnly val="1"/>
    <c:dispBlanksAs val="gap"/>
    <c:showDLblsOverMax val="0"/>
  </c:chart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en-US"/>
    </a:p>
  </c:txPr>
  <c:externalData r:id="rId1">
    <c:autoUpdate val="0"/>
  </c:externalData>
  <c:userShapes r:id="rId2"/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hart>
    <c:title>
      <c:tx>
        <c:rich>
          <a:bodyPr/>
          <a:lstStyle/>
          <a:p>
            <a:pPr>
              <a:defRPr sz="1400" b="1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r>
              <a:rPr lang="en-US"/>
              <a:t>Average Time Spent on Website - BU Main Sites</a:t>
            </a:r>
          </a:p>
        </c:rich>
      </c:tx>
      <c:layout>
        <c:manualLayout>
          <c:xMode val="edge"/>
          <c:yMode val="edge"/>
          <c:x val="0.2307326683588295"/>
          <c:y val="4.3195895967549511E-2"/>
        </c:manualLayout>
      </c:layout>
      <c:overlay val="0"/>
      <c:spPr>
        <a:noFill/>
        <a:ln w="25400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0.12980789545756879"/>
          <c:y val="0.17632263500009224"/>
          <c:w val="0.83653977072655428"/>
          <c:h val="0.4836277988573958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'Average Time on Site'!$C$7</c:f>
              <c:strCache>
                <c:ptCount val="1"/>
                <c:pt idx="0">
                  <c:v>April-16</c:v>
                </c:pt>
              </c:strCache>
            </c:strRef>
          </c:tx>
          <c:spPr>
            <a:solidFill>
              <a:srgbClr val="FF0000"/>
            </a:solidFill>
            <a:ln w="25400">
              <a:noFill/>
            </a:ln>
          </c:spPr>
          <c:invertIfNegative val="0"/>
          <c:cat>
            <c:strRef>
              <c:f>'Average Time on Site'!$B$8:$B$14</c:f>
              <c:strCache>
                <c:ptCount val="7"/>
                <c:pt idx="0">
                  <c:v>aux.usc.edu</c:v>
                </c:pt>
                <c:pt idx="1">
                  <c:v>Bookstore</c:v>
                </c:pt>
                <c:pt idx="2">
                  <c:v>Housing</c:v>
                </c:pt>
                <c:pt idx="3">
                  <c:v>Hospitality</c:v>
                </c:pt>
                <c:pt idx="4">
                  <c:v>Transportation</c:v>
                </c:pt>
                <c:pt idx="5">
                  <c:v>BKS - Other</c:v>
                </c:pt>
                <c:pt idx="6">
                  <c:v>Coliseum</c:v>
                </c:pt>
              </c:strCache>
            </c:strRef>
          </c:cat>
          <c:val>
            <c:numRef>
              <c:f>'Average Time on Site'!$C$8:$C$14</c:f>
              <c:numCache>
                <c:formatCode>h:mm</c:formatCode>
                <c:ptCount val="7"/>
                <c:pt idx="0">
                  <c:v>5.2777777777777778E-2</c:v>
                </c:pt>
                <c:pt idx="1">
                  <c:v>0.20833333333333334</c:v>
                </c:pt>
                <c:pt idx="2">
                  <c:v>0.13055555555555556</c:v>
                </c:pt>
                <c:pt idx="3">
                  <c:v>5.0694444444444452E-2</c:v>
                </c:pt>
                <c:pt idx="4">
                  <c:v>0.14305555555555557</c:v>
                </c:pt>
                <c:pt idx="5">
                  <c:v>0</c:v>
                </c:pt>
                <c:pt idx="6">
                  <c:v>6.805555555555555E-2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E62-4AF2-B52A-C495EE8DDD36}"/>
            </c:ext>
          </c:extLst>
        </c:ser>
        <c:ser>
          <c:idx val="1"/>
          <c:order val="1"/>
          <c:tx>
            <c:strRef>
              <c:f>'Average Time on Site'!$D$7</c:f>
              <c:strCache>
                <c:ptCount val="1"/>
                <c:pt idx="0">
                  <c:v>May-16</c:v>
                </c:pt>
              </c:strCache>
            </c:strRef>
          </c:tx>
          <c:spPr>
            <a:solidFill>
              <a:srgbClr val="333399"/>
            </a:solidFill>
            <a:ln w="25400">
              <a:noFill/>
            </a:ln>
          </c:spPr>
          <c:invertIfNegative val="0"/>
          <c:cat>
            <c:strRef>
              <c:f>'Average Time on Site'!$B$8:$B$14</c:f>
              <c:strCache>
                <c:ptCount val="7"/>
                <c:pt idx="0">
                  <c:v>aux.usc.edu</c:v>
                </c:pt>
                <c:pt idx="1">
                  <c:v>Bookstore</c:v>
                </c:pt>
                <c:pt idx="2">
                  <c:v>Housing</c:v>
                </c:pt>
                <c:pt idx="3">
                  <c:v>Hospitality</c:v>
                </c:pt>
                <c:pt idx="4">
                  <c:v>Transportation</c:v>
                </c:pt>
                <c:pt idx="5">
                  <c:v>BKS - Other</c:v>
                </c:pt>
                <c:pt idx="6">
                  <c:v>Coliseum</c:v>
                </c:pt>
              </c:strCache>
            </c:strRef>
          </c:cat>
          <c:val>
            <c:numRef>
              <c:f>'Average Time on Site'!$D$8:$D$14</c:f>
              <c:numCache>
                <c:formatCode>h:mm</c:formatCode>
                <c:ptCount val="7"/>
                <c:pt idx="0">
                  <c:v>6.1111111111111116E-2</c:v>
                </c:pt>
                <c:pt idx="1">
                  <c:v>0.19097222222222221</c:v>
                </c:pt>
                <c:pt idx="2">
                  <c:v>0.16874999999999998</c:v>
                </c:pt>
                <c:pt idx="3">
                  <c:v>5.6944444444444443E-2</c:v>
                </c:pt>
                <c:pt idx="4">
                  <c:v>0.20416666666666669</c:v>
                </c:pt>
                <c:pt idx="5">
                  <c:v>0</c:v>
                </c:pt>
                <c:pt idx="6">
                  <c:v>6.3888888888888884E-2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CE62-4AF2-B52A-C495EE8DDD36}"/>
            </c:ext>
          </c:extLst>
        </c:ser>
        <c:ser>
          <c:idx val="2"/>
          <c:order val="2"/>
          <c:tx>
            <c:strRef>
              <c:f>'Average Time on Site'!$E$7</c:f>
              <c:strCache>
                <c:ptCount val="1"/>
                <c:pt idx="0">
                  <c:v>June-16</c:v>
                </c:pt>
              </c:strCache>
            </c:strRef>
          </c:tx>
          <c:invertIfNegative val="0"/>
          <c:cat>
            <c:strRef>
              <c:f>'Average Time on Site'!$B$8:$B$14</c:f>
              <c:strCache>
                <c:ptCount val="7"/>
                <c:pt idx="0">
                  <c:v>aux.usc.edu</c:v>
                </c:pt>
                <c:pt idx="1">
                  <c:v>Bookstore</c:v>
                </c:pt>
                <c:pt idx="2">
                  <c:v>Housing</c:v>
                </c:pt>
                <c:pt idx="3">
                  <c:v>Hospitality</c:v>
                </c:pt>
                <c:pt idx="4">
                  <c:v>Transportation</c:v>
                </c:pt>
                <c:pt idx="5">
                  <c:v>BKS - Other</c:v>
                </c:pt>
                <c:pt idx="6">
                  <c:v>Coliseum</c:v>
                </c:pt>
              </c:strCache>
            </c:strRef>
          </c:cat>
          <c:val>
            <c:numRef>
              <c:f>'Average Time on Site'!$E$8:$E$14</c:f>
              <c:numCache>
                <c:formatCode>h:mm</c:formatCode>
                <c:ptCount val="7"/>
                <c:pt idx="0">
                  <c:v>4.7222222222222221E-2</c:v>
                </c:pt>
                <c:pt idx="1">
                  <c:v>0.20277777777777781</c:v>
                </c:pt>
                <c:pt idx="2">
                  <c:v>0.15</c:v>
                </c:pt>
                <c:pt idx="3">
                  <c:v>7.9861111111111105E-2</c:v>
                </c:pt>
                <c:pt idx="4">
                  <c:v>0.15069444444444444</c:v>
                </c:pt>
                <c:pt idx="5">
                  <c:v>0</c:v>
                </c:pt>
                <c:pt idx="6">
                  <c:v>7.0833333333333331E-2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CE62-4AF2-B52A-C495EE8DDD36}"/>
            </c:ext>
          </c:extLst>
        </c:ser>
        <c:ser>
          <c:idx val="3"/>
          <c:order val="3"/>
          <c:tx>
            <c:strRef>
              <c:f>'Average Time on Site'!$F$7</c:f>
              <c:strCache>
                <c:ptCount val="1"/>
                <c:pt idx="0">
                  <c:v>Jul-16</c:v>
                </c:pt>
              </c:strCache>
            </c:strRef>
          </c:tx>
          <c:invertIfNegative val="0"/>
          <c:cat>
            <c:strRef>
              <c:f>'Average Time on Site'!$B$8:$B$14</c:f>
              <c:strCache>
                <c:ptCount val="7"/>
                <c:pt idx="0">
                  <c:v>aux.usc.edu</c:v>
                </c:pt>
                <c:pt idx="1">
                  <c:v>Bookstore</c:v>
                </c:pt>
                <c:pt idx="2">
                  <c:v>Housing</c:v>
                </c:pt>
                <c:pt idx="3">
                  <c:v>Hospitality</c:v>
                </c:pt>
                <c:pt idx="4">
                  <c:v>Transportation</c:v>
                </c:pt>
                <c:pt idx="5">
                  <c:v>BKS - Other</c:v>
                </c:pt>
                <c:pt idx="6">
                  <c:v>Coliseum</c:v>
                </c:pt>
              </c:strCache>
            </c:strRef>
          </c:cat>
          <c:val>
            <c:numRef>
              <c:f>'Average Time on Site'!$F$8:$F$14</c:f>
              <c:numCache>
                <c:formatCode>h:mm</c:formatCode>
                <c:ptCount val="7"/>
                <c:pt idx="0">
                  <c:v>4.9305555555555554E-2</c:v>
                </c:pt>
                <c:pt idx="1">
                  <c:v>0.17222222222222225</c:v>
                </c:pt>
                <c:pt idx="2">
                  <c:v>0.14027777777777778</c:v>
                </c:pt>
                <c:pt idx="3">
                  <c:v>7.013888888888889E-2</c:v>
                </c:pt>
                <c:pt idx="4">
                  <c:v>0.10277777777777779</c:v>
                </c:pt>
                <c:pt idx="5">
                  <c:v>0</c:v>
                </c:pt>
                <c:pt idx="6">
                  <c:v>7.1527777777777787E-2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CE62-4AF2-B52A-C495EE8DDD36}"/>
            </c:ext>
          </c:extLst>
        </c:ser>
        <c:ser>
          <c:idx val="4"/>
          <c:order val="4"/>
          <c:tx>
            <c:strRef>
              <c:f>'Average Time on Site'!$G$7</c:f>
              <c:strCache>
                <c:ptCount val="1"/>
                <c:pt idx="0">
                  <c:v>Aug-16</c:v>
                </c:pt>
              </c:strCache>
            </c:strRef>
          </c:tx>
          <c:invertIfNegative val="0"/>
          <c:cat>
            <c:strRef>
              <c:f>'Average Time on Site'!$B$8:$B$14</c:f>
              <c:strCache>
                <c:ptCount val="7"/>
                <c:pt idx="0">
                  <c:v>aux.usc.edu</c:v>
                </c:pt>
                <c:pt idx="1">
                  <c:v>Bookstore</c:v>
                </c:pt>
                <c:pt idx="2">
                  <c:v>Housing</c:v>
                </c:pt>
                <c:pt idx="3">
                  <c:v>Hospitality</c:v>
                </c:pt>
                <c:pt idx="4">
                  <c:v>Transportation</c:v>
                </c:pt>
                <c:pt idx="5">
                  <c:v>BKS - Other</c:v>
                </c:pt>
                <c:pt idx="6">
                  <c:v>Coliseum</c:v>
                </c:pt>
              </c:strCache>
            </c:strRef>
          </c:cat>
          <c:val>
            <c:numRef>
              <c:f>'Average Time on Site'!$G$8:$G$14</c:f>
              <c:numCache>
                <c:formatCode>h:mm</c:formatCode>
                <c:ptCount val="7"/>
                <c:pt idx="0">
                  <c:v>4.9305555555555554E-2</c:v>
                </c:pt>
                <c:pt idx="1">
                  <c:v>0.15833333333333333</c:v>
                </c:pt>
                <c:pt idx="2">
                  <c:v>0.10069444444444443</c:v>
                </c:pt>
                <c:pt idx="3">
                  <c:v>7.0833333333333331E-2</c:v>
                </c:pt>
                <c:pt idx="4">
                  <c:v>0.10208333333333335</c:v>
                </c:pt>
                <c:pt idx="5">
                  <c:v>0</c:v>
                </c:pt>
                <c:pt idx="6">
                  <c:v>8.6805555555555566E-2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CE62-4AF2-B52A-C495EE8DDD36}"/>
            </c:ext>
          </c:extLst>
        </c:ser>
        <c:ser>
          <c:idx val="5"/>
          <c:order val="5"/>
          <c:tx>
            <c:strRef>
              <c:f>'Average Time on Site'!$H$7</c:f>
              <c:strCache>
                <c:ptCount val="1"/>
                <c:pt idx="0">
                  <c:v>Sep-16</c:v>
                </c:pt>
              </c:strCache>
            </c:strRef>
          </c:tx>
          <c:invertIfNegative val="0"/>
          <c:cat>
            <c:strRef>
              <c:f>'Average Time on Site'!$B$8:$B$14</c:f>
              <c:strCache>
                <c:ptCount val="7"/>
                <c:pt idx="0">
                  <c:v>aux.usc.edu</c:v>
                </c:pt>
                <c:pt idx="1">
                  <c:v>Bookstore</c:v>
                </c:pt>
                <c:pt idx="2">
                  <c:v>Housing</c:v>
                </c:pt>
                <c:pt idx="3">
                  <c:v>Hospitality</c:v>
                </c:pt>
                <c:pt idx="4">
                  <c:v>Transportation</c:v>
                </c:pt>
                <c:pt idx="5">
                  <c:v>BKS - Other</c:v>
                </c:pt>
                <c:pt idx="6">
                  <c:v>Coliseum</c:v>
                </c:pt>
              </c:strCache>
            </c:strRef>
          </c:cat>
          <c:val>
            <c:numRef>
              <c:f>'Average Time on Site'!$H$8:$H$14</c:f>
              <c:numCache>
                <c:formatCode>h:mm</c:formatCode>
                <c:ptCount val="7"/>
                <c:pt idx="0">
                  <c:v>5.7638888888888885E-2</c:v>
                </c:pt>
                <c:pt idx="1">
                  <c:v>0.17152777777777775</c:v>
                </c:pt>
                <c:pt idx="2">
                  <c:v>0.10625</c:v>
                </c:pt>
                <c:pt idx="3">
                  <c:v>5.9722222222222225E-2</c:v>
                </c:pt>
                <c:pt idx="4">
                  <c:v>9.0972222222222218E-2</c:v>
                </c:pt>
                <c:pt idx="5">
                  <c:v>0</c:v>
                </c:pt>
                <c:pt idx="6">
                  <c:v>6.9444444444444434E-2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CE62-4AF2-B52A-C495EE8DDD3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54083328"/>
        <c:axId val="153922944"/>
      </c:barChart>
      <c:catAx>
        <c:axId val="15408332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en-US"/>
          </a:p>
        </c:txPr>
        <c:crossAx val="153922944"/>
        <c:crosses val="autoZero"/>
        <c:auto val="1"/>
        <c:lblAlgn val="ctr"/>
        <c:lblOffset val="100"/>
        <c:noMultiLvlLbl val="0"/>
      </c:catAx>
      <c:valAx>
        <c:axId val="153922944"/>
        <c:scaling>
          <c:orientation val="minMax"/>
        </c:scaling>
        <c:delete val="0"/>
        <c:axPos val="l"/>
        <c:majorGridlines/>
        <c:title>
          <c:tx>
            <c:rich>
              <a:bodyPr/>
              <a:lstStyle/>
              <a:p>
                <a:pPr>
                  <a:defRPr sz="1000" b="1" i="0" u="none" strike="noStrike" baseline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</a:defRPr>
                </a:pPr>
                <a:r>
                  <a:rPr lang="en-US"/>
                  <a:t>Time (in hours)</a:t>
                </a:r>
              </a:p>
            </c:rich>
          </c:tx>
          <c:overlay val="0"/>
          <c:spPr>
            <a:noFill/>
            <a:ln w="25400">
              <a:noFill/>
            </a:ln>
          </c:spPr>
        </c:title>
        <c:numFmt formatCode="h:mm" sourceLinked="1"/>
        <c:majorTickMark val="none"/>
        <c:minorTickMark val="none"/>
        <c:tickLblPos val="nextTo"/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en-US"/>
          </a:p>
        </c:txPr>
        <c:crossAx val="154083328"/>
        <c:crosses val="autoZero"/>
        <c:crossBetween val="between"/>
      </c:valAx>
      <c:dTable>
        <c:showHorzBorder val="1"/>
        <c:showVertBorder val="1"/>
        <c:showOutline val="1"/>
        <c:showKeys val="1"/>
        <c:txPr>
          <a:bodyPr/>
          <a:lstStyle/>
          <a:p>
            <a:pPr rtl="0"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en-US"/>
          </a:p>
        </c:txPr>
      </c:dTable>
    </c:plotArea>
    <c:plotVisOnly val="1"/>
    <c:dispBlanksAs val="gap"/>
    <c:showDLblsOverMax val="0"/>
  </c:chart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en-US"/>
    </a:p>
  </c:txPr>
  <c:externalData r:id="rId1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hart>
    <c:title>
      <c:tx>
        <c:rich>
          <a:bodyPr/>
          <a:lstStyle/>
          <a:p>
            <a:pPr>
              <a:defRPr sz="1400" b="1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r>
              <a:rPr lang="en-US"/>
              <a:t>Average Time Spent on Website - HSP Micro Sites </a:t>
            </a:r>
          </a:p>
        </c:rich>
      </c:tx>
      <c:layout>
        <c:manualLayout>
          <c:xMode val="edge"/>
          <c:yMode val="edge"/>
          <c:x val="0.13005276889114498"/>
          <c:y val="3.7037154275313691E-2"/>
        </c:manualLayout>
      </c:layout>
      <c:overlay val="0"/>
      <c:spPr>
        <a:noFill/>
        <a:ln w="25400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0.12143936926022042"/>
          <c:y val="0.16582914572864318"/>
          <c:w val="0.84707708187684616"/>
          <c:h val="0.4949748743718612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'Average Time on Site'!$C$18</c:f>
              <c:strCache>
                <c:ptCount val="1"/>
                <c:pt idx="0">
                  <c:v>April-16</c:v>
                </c:pt>
              </c:strCache>
            </c:strRef>
          </c:tx>
          <c:spPr>
            <a:solidFill>
              <a:srgbClr val="FF0000"/>
            </a:solidFill>
            <a:ln w="25400">
              <a:noFill/>
            </a:ln>
          </c:spPr>
          <c:invertIfNegative val="0"/>
          <c:cat>
            <c:strRef>
              <c:f>'Average Time on Site'!$B$19:$B$27</c:f>
              <c:strCache>
                <c:ptCount val="9"/>
                <c:pt idx="0">
                  <c:v>McKays</c:v>
                </c:pt>
                <c:pt idx="1">
                  <c:v>The Lab</c:v>
                </c:pt>
                <c:pt idx="2">
                  <c:v>Weddings at USC</c:v>
                </c:pt>
                <c:pt idx="3">
                  <c:v>USC Radisson Event</c:v>
                </c:pt>
                <c:pt idx="4">
                  <c:v>Moreton Fig</c:v>
                </c:pt>
                <c:pt idx="5">
                  <c:v>Rosso Oro's Pizzeria</c:v>
                </c:pt>
                <c:pt idx="6">
                  <c:v>Seeds Marketplace</c:v>
                </c:pt>
                <c:pt idx="7">
                  <c:v>Traditions</c:v>
                </c:pt>
                <c:pt idx="8">
                  <c:v>The Edmondson</c:v>
                </c:pt>
              </c:strCache>
            </c:strRef>
          </c:cat>
          <c:val>
            <c:numRef>
              <c:f>'Average Time on Site'!$C$19:$C$27</c:f>
              <c:numCache>
                <c:formatCode>h:mm</c:formatCode>
                <c:ptCount val="9"/>
                <c:pt idx="0">
                  <c:v>5.0347222222222224E-2</c:v>
                </c:pt>
                <c:pt idx="1">
                  <c:v>4.2708333333333334E-2</c:v>
                </c:pt>
                <c:pt idx="2">
                  <c:v>0</c:v>
                </c:pt>
                <c:pt idx="3">
                  <c:v>0.11041666666666666</c:v>
                </c:pt>
                <c:pt idx="4">
                  <c:v>5.5208333333333331E-2</c:v>
                </c:pt>
                <c:pt idx="5">
                  <c:v>6.25E-2</c:v>
                </c:pt>
                <c:pt idx="6">
                  <c:v>4.1666666666666671E-2</c:v>
                </c:pt>
                <c:pt idx="7">
                  <c:v>3.2638888888888891E-2</c:v>
                </c:pt>
                <c:pt idx="8">
                  <c:v>7.5694444444444439E-2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BF9-4030-BA2F-E3E11D19D82A}"/>
            </c:ext>
          </c:extLst>
        </c:ser>
        <c:ser>
          <c:idx val="1"/>
          <c:order val="1"/>
          <c:tx>
            <c:strRef>
              <c:f>'Average Time on Site'!$D$18</c:f>
              <c:strCache>
                <c:ptCount val="1"/>
                <c:pt idx="0">
                  <c:v>May-16</c:v>
                </c:pt>
              </c:strCache>
            </c:strRef>
          </c:tx>
          <c:spPr>
            <a:solidFill>
              <a:srgbClr val="333399"/>
            </a:solidFill>
            <a:ln w="25400">
              <a:noFill/>
            </a:ln>
          </c:spPr>
          <c:invertIfNegative val="0"/>
          <c:cat>
            <c:strRef>
              <c:f>'Average Time on Site'!$B$19:$B$27</c:f>
              <c:strCache>
                <c:ptCount val="9"/>
                <c:pt idx="0">
                  <c:v>McKays</c:v>
                </c:pt>
                <c:pt idx="1">
                  <c:v>The Lab</c:v>
                </c:pt>
                <c:pt idx="2">
                  <c:v>Weddings at USC</c:v>
                </c:pt>
                <c:pt idx="3">
                  <c:v>USC Radisson Event</c:v>
                </c:pt>
                <c:pt idx="4">
                  <c:v>Moreton Fig</c:v>
                </c:pt>
                <c:pt idx="5">
                  <c:v>Rosso Oro's Pizzeria</c:v>
                </c:pt>
                <c:pt idx="6">
                  <c:v>Seeds Marketplace</c:v>
                </c:pt>
                <c:pt idx="7">
                  <c:v>Traditions</c:v>
                </c:pt>
                <c:pt idx="8">
                  <c:v>The Edmondson</c:v>
                </c:pt>
              </c:strCache>
            </c:strRef>
          </c:cat>
          <c:val>
            <c:numRef>
              <c:f>'Average Time on Site'!$D$19:$D$27</c:f>
              <c:numCache>
                <c:formatCode>h:mm</c:formatCode>
                <c:ptCount val="9"/>
                <c:pt idx="0">
                  <c:v>0.1125</c:v>
                </c:pt>
                <c:pt idx="1">
                  <c:v>0.10347222222222223</c:v>
                </c:pt>
                <c:pt idx="2">
                  <c:v>0</c:v>
                </c:pt>
                <c:pt idx="3">
                  <c:v>3.4722222222222224E-2</c:v>
                </c:pt>
                <c:pt idx="4">
                  <c:v>7.9166666666666663E-2</c:v>
                </c:pt>
                <c:pt idx="5">
                  <c:v>5.0694444444444452E-2</c:v>
                </c:pt>
                <c:pt idx="6">
                  <c:v>7.4999999999999997E-2</c:v>
                </c:pt>
                <c:pt idx="7">
                  <c:v>4.2361111111111106E-2</c:v>
                </c:pt>
                <c:pt idx="8">
                  <c:v>6.1805555555555558E-2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3BF9-4030-BA2F-E3E11D19D82A}"/>
            </c:ext>
          </c:extLst>
        </c:ser>
        <c:ser>
          <c:idx val="2"/>
          <c:order val="2"/>
          <c:tx>
            <c:strRef>
              <c:f>'Average Time on Site'!$E$18</c:f>
              <c:strCache>
                <c:ptCount val="1"/>
                <c:pt idx="0">
                  <c:v>June-16</c:v>
                </c:pt>
              </c:strCache>
            </c:strRef>
          </c:tx>
          <c:spPr>
            <a:solidFill>
              <a:srgbClr val="008000"/>
            </a:solidFill>
            <a:ln w="25400">
              <a:noFill/>
            </a:ln>
          </c:spPr>
          <c:invertIfNegative val="0"/>
          <c:cat>
            <c:strRef>
              <c:f>'Average Time on Site'!$B$19:$B$27</c:f>
              <c:strCache>
                <c:ptCount val="9"/>
                <c:pt idx="0">
                  <c:v>McKays</c:v>
                </c:pt>
                <c:pt idx="1">
                  <c:v>The Lab</c:v>
                </c:pt>
                <c:pt idx="2">
                  <c:v>Weddings at USC</c:v>
                </c:pt>
                <c:pt idx="3">
                  <c:v>USC Radisson Event</c:v>
                </c:pt>
                <c:pt idx="4">
                  <c:v>Moreton Fig</c:v>
                </c:pt>
                <c:pt idx="5">
                  <c:v>Rosso Oro's Pizzeria</c:v>
                </c:pt>
                <c:pt idx="6">
                  <c:v>Seeds Marketplace</c:v>
                </c:pt>
                <c:pt idx="7">
                  <c:v>Traditions</c:v>
                </c:pt>
                <c:pt idx="8">
                  <c:v>The Edmondson</c:v>
                </c:pt>
              </c:strCache>
            </c:strRef>
          </c:cat>
          <c:val>
            <c:numRef>
              <c:f>'Average Time on Site'!$E$19:$E$27</c:f>
              <c:numCache>
                <c:formatCode>h:mm</c:formatCode>
                <c:ptCount val="9"/>
                <c:pt idx="0">
                  <c:v>0.10486111111111111</c:v>
                </c:pt>
                <c:pt idx="1">
                  <c:v>0.10347222222222223</c:v>
                </c:pt>
                <c:pt idx="2">
                  <c:v>0</c:v>
                </c:pt>
                <c:pt idx="3">
                  <c:v>2.2222222222222223E-2</c:v>
                </c:pt>
                <c:pt idx="4">
                  <c:v>8.4027777777777771E-2</c:v>
                </c:pt>
                <c:pt idx="5">
                  <c:v>3.9583333333333331E-2</c:v>
                </c:pt>
                <c:pt idx="6">
                  <c:v>7.9861111111111105E-2</c:v>
                </c:pt>
                <c:pt idx="7">
                  <c:v>4.9305555555555554E-2</c:v>
                </c:pt>
                <c:pt idx="8">
                  <c:v>0.17847222222222223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3BF9-4030-BA2F-E3E11D19D82A}"/>
            </c:ext>
          </c:extLst>
        </c:ser>
        <c:ser>
          <c:idx val="3"/>
          <c:order val="3"/>
          <c:tx>
            <c:strRef>
              <c:f>'Average Time on Site'!$F$18</c:f>
              <c:strCache>
                <c:ptCount val="1"/>
                <c:pt idx="0">
                  <c:v>Jul-16</c:v>
                </c:pt>
              </c:strCache>
            </c:strRef>
          </c:tx>
          <c:spPr>
            <a:solidFill>
              <a:srgbClr val="CCFFFF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cat>
            <c:strRef>
              <c:f>'Average Time on Site'!$B$19:$B$27</c:f>
              <c:strCache>
                <c:ptCount val="9"/>
                <c:pt idx="0">
                  <c:v>McKays</c:v>
                </c:pt>
                <c:pt idx="1">
                  <c:v>The Lab</c:v>
                </c:pt>
                <c:pt idx="2">
                  <c:v>Weddings at USC</c:v>
                </c:pt>
                <c:pt idx="3">
                  <c:v>USC Radisson Event</c:v>
                </c:pt>
                <c:pt idx="4">
                  <c:v>Moreton Fig</c:v>
                </c:pt>
                <c:pt idx="5">
                  <c:v>Rosso Oro's Pizzeria</c:v>
                </c:pt>
                <c:pt idx="6">
                  <c:v>Seeds Marketplace</c:v>
                </c:pt>
                <c:pt idx="7">
                  <c:v>Traditions</c:v>
                </c:pt>
                <c:pt idx="8">
                  <c:v>The Edmondson</c:v>
                </c:pt>
              </c:strCache>
            </c:strRef>
          </c:cat>
          <c:val>
            <c:numRef>
              <c:f>'Average Time on Site'!$F$19:$F$27</c:f>
              <c:numCache>
                <c:formatCode>h:mm</c:formatCode>
                <c:ptCount val="9"/>
                <c:pt idx="0">
                  <c:v>8.5416666666666655E-2</c:v>
                </c:pt>
                <c:pt idx="1">
                  <c:v>8.3333333333333329E-2</c:v>
                </c:pt>
                <c:pt idx="2">
                  <c:v>0</c:v>
                </c:pt>
                <c:pt idx="3">
                  <c:v>2.013888888888889E-2</c:v>
                </c:pt>
                <c:pt idx="4">
                  <c:v>9.375E-2</c:v>
                </c:pt>
                <c:pt idx="5">
                  <c:v>4.6527777777777779E-2</c:v>
                </c:pt>
                <c:pt idx="6">
                  <c:v>8.7500000000000008E-2</c:v>
                </c:pt>
                <c:pt idx="7">
                  <c:v>5.6944444444444443E-2</c:v>
                </c:pt>
                <c:pt idx="8">
                  <c:v>6.5277777777777782E-2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3BF9-4030-BA2F-E3E11D19D82A}"/>
            </c:ext>
          </c:extLst>
        </c:ser>
        <c:ser>
          <c:idx val="4"/>
          <c:order val="4"/>
          <c:tx>
            <c:strRef>
              <c:f>'Average Time on Site'!$G$18</c:f>
              <c:strCache>
                <c:ptCount val="1"/>
                <c:pt idx="0">
                  <c:v>Aug-16</c:v>
                </c:pt>
              </c:strCache>
            </c:strRef>
          </c:tx>
          <c:invertIfNegative val="0"/>
          <c:cat>
            <c:strRef>
              <c:f>'Average Time on Site'!$B$19:$B$27</c:f>
              <c:strCache>
                <c:ptCount val="9"/>
                <c:pt idx="0">
                  <c:v>McKays</c:v>
                </c:pt>
                <c:pt idx="1">
                  <c:v>The Lab</c:v>
                </c:pt>
                <c:pt idx="2">
                  <c:v>Weddings at USC</c:v>
                </c:pt>
                <c:pt idx="3">
                  <c:v>USC Radisson Event</c:v>
                </c:pt>
                <c:pt idx="4">
                  <c:v>Moreton Fig</c:v>
                </c:pt>
                <c:pt idx="5">
                  <c:v>Rosso Oro's Pizzeria</c:v>
                </c:pt>
                <c:pt idx="6">
                  <c:v>Seeds Marketplace</c:v>
                </c:pt>
                <c:pt idx="7">
                  <c:v>Traditions</c:v>
                </c:pt>
                <c:pt idx="8">
                  <c:v>The Edmondson</c:v>
                </c:pt>
              </c:strCache>
            </c:strRef>
          </c:cat>
          <c:val>
            <c:numRef>
              <c:f>'Average Time on Site'!$G$19:$G$27</c:f>
              <c:numCache>
                <c:formatCode>h:mm</c:formatCode>
                <c:ptCount val="9"/>
                <c:pt idx="0">
                  <c:v>0.1125</c:v>
                </c:pt>
                <c:pt idx="1">
                  <c:v>0.1125</c:v>
                </c:pt>
                <c:pt idx="2">
                  <c:v>0</c:v>
                </c:pt>
                <c:pt idx="3">
                  <c:v>3.4027777777777775E-2</c:v>
                </c:pt>
                <c:pt idx="4">
                  <c:v>6.1111111111111116E-2</c:v>
                </c:pt>
                <c:pt idx="5">
                  <c:v>4.8611111111111112E-2</c:v>
                </c:pt>
                <c:pt idx="6">
                  <c:v>5.2777777777777778E-2</c:v>
                </c:pt>
                <c:pt idx="7">
                  <c:v>4.2361111111111106E-2</c:v>
                </c:pt>
                <c:pt idx="8">
                  <c:v>7.9166666666666663E-2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3BF9-4030-BA2F-E3E11D19D82A}"/>
            </c:ext>
          </c:extLst>
        </c:ser>
        <c:ser>
          <c:idx val="5"/>
          <c:order val="5"/>
          <c:tx>
            <c:strRef>
              <c:f>'Average Time on Site'!$H$18</c:f>
              <c:strCache>
                <c:ptCount val="1"/>
                <c:pt idx="0">
                  <c:v>Sep-16</c:v>
                </c:pt>
              </c:strCache>
            </c:strRef>
          </c:tx>
          <c:invertIfNegative val="0"/>
          <c:cat>
            <c:strRef>
              <c:f>'Average Time on Site'!$B$19:$B$27</c:f>
              <c:strCache>
                <c:ptCount val="9"/>
                <c:pt idx="0">
                  <c:v>McKays</c:v>
                </c:pt>
                <c:pt idx="1">
                  <c:v>The Lab</c:v>
                </c:pt>
                <c:pt idx="2">
                  <c:v>Weddings at USC</c:v>
                </c:pt>
                <c:pt idx="3">
                  <c:v>USC Radisson Event</c:v>
                </c:pt>
                <c:pt idx="4">
                  <c:v>Moreton Fig</c:v>
                </c:pt>
                <c:pt idx="5">
                  <c:v>Rosso Oro's Pizzeria</c:v>
                </c:pt>
                <c:pt idx="6">
                  <c:v>Seeds Marketplace</c:v>
                </c:pt>
                <c:pt idx="7">
                  <c:v>Traditions</c:v>
                </c:pt>
                <c:pt idx="8">
                  <c:v>The Edmondson</c:v>
                </c:pt>
              </c:strCache>
            </c:strRef>
          </c:cat>
          <c:val>
            <c:numRef>
              <c:f>'Average Time on Site'!$H$19:$H$27</c:f>
              <c:numCache>
                <c:formatCode>h:mm</c:formatCode>
                <c:ptCount val="9"/>
                <c:pt idx="0">
                  <c:v>9.6527777777777768E-2</c:v>
                </c:pt>
                <c:pt idx="1">
                  <c:v>9.9999999999999992E-2</c:v>
                </c:pt>
                <c:pt idx="2">
                  <c:v>0</c:v>
                </c:pt>
                <c:pt idx="3">
                  <c:v>7.5694444444444439E-2</c:v>
                </c:pt>
                <c:pt idx="4">
                  <c:v>6.0416666666666667E-2</c:v>
                </c:pt>
                <c:pt idx="5">
                  <c:v>3.1944444444444449E-2</c:v>
                </c:pt>
                <c:pt idx="6">
                  <c:v>4.7916666666666663E-2</c:v>
                </c:pt>
                <c:pt idx="7">
                  <c:v>4.3750000000000004E-2</c:v>
                </c:pt>
                <c:pt idx="8">
                  <c:v>0.10625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3BF9-4030-BA2F-E3E11D19D82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54196480"/>
        <c:axId val="153924672"/>
      </c:barChart>
      <c:catAx>
        <c:axId val="15419648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en-US"/>
          </a:p>
        </c:txPr>
        <c:crossAx val="153924672"/>
        <c:crosses val="autoZero"/>
        <c:auto val="1"/>
        <c:lblAlgn val="ctr"/>
        <c:lblOffset val="100"/>
        <c:noMultiLvlLbl val="0"/>
      </c:catAx>
      <c:valAx>
        <c:axId val="153924672"/>
        <c:scaling>
          <c:orientation val="minMax"/>
        </c:scaling>
        <c:delete val="0"/>
        <c:axPos val="l"/>
        <c:majorGridlines/>
        <c:title>
          <c:tx>
            <c:rich>
              <a:bodyPr/>
              <a:lstStyle/>
              <a:p>
                <a:pPr>
                  <a:defRPr sz="1000" b="1" i="0" u="none" strike="noStrike" baseline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</a:defRPr>
                </a:pPr>
                <a:r>
                  <a:rPr lang="en-US"/>
                  <a:t>Time (in hours)</a:t>
                </a:r>
              </a:p>
            </c:rich>
          </c:tx>
          <c:overlay val="0"/>
          <c:spPr>
            <a:noFill/>
            <a:ln w="25400">
              <a:noFill/>
            </a:ln>
          </c:spPr>
        </c:title>
        <c:numFmt formatCode="h:mm" sourceLinked="1"/>
        <c:majorTickMark val="none"/>
        <c:minorTickMark val="none"/>
        <c:tickLblPos val="nextTo"/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en-US"/>
          </a:p>
        </c:txPr>
        <c:crossAx val="154196480"/>
        <c:crosses val="autoZero"/>
        <c:crossBetween val="between"/>
      </c:valAx>
      <c:dTable>
        <c:showHorzBorder val="1"/>
        <c:showVertBorder val="1"/>
        <c:showOutline val="1"/>
        <c:showKeys val="1"/>
        <c:txPr>
          <a:bodyPr/>
          <a:lstStyle/>
          <a:p>
            <a:pPr rtl="0"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en-US"/>
          </a:p>
        </c:txPr>
      </c:dTable>
    </c:plotArea>
    <c:plotVisOnly val="1"/>
    <c:dispBlanksAs val="gap"/>
    <c:showDLblsOverMax val="0"/>
  </c:chart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en-US"/>
    </a:p>
  </c:txPr>
  <c:externalData r:id="rId1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hart>
    <c:title>
      <c:tx>
        <c:rich>
          <a:bodyPr/>
          <a:lstStyle/>
          <a:p>
            <a:pPr>
              <a:defRPr sz="1400" b="1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r>
              <a:rPr lang="en-US"/>
              <a:t>Average Time Spent on Website - Other Sites </a:t>
            </a:r>
          </a:p>
        </c:rich>
      </c:tx>
      <c:layout>
        <c:manualLayout>
          <c:xMode val="edge"/>
          <c:yMode val="edge"/>
          <c:x val="0.15964930699452082"/>
          <c:y val="3.6939313984169012E-2"/>
        </c:manualLayout>
      </c:layout>
      <c:overlay val="0"/>
      <c:spPr>
        <a:noFill/>
        <a:ln w="25400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0.14210550662264687"/>
          <c:y val="0.17678123039303506"/>
          <c:w val="0.82280842723483461"/>
          <c:h val="0.5699215785805316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'Average Time on Site'!$C$30</c:f>
              <c:strCache>
                <c:ptCount val="1"/>
                <c:pt idx="0">
                  <c:v>April-16</c:v>
                </c:pt>
              </c:strCache>
            </c:strRef>
          </c:tx>
          <c:spPr>
            <a:solidFill>
              <a:srgbClr val="FF0000"/>
            </a:solidFill>
            <a:ln w="25400">
              <a:noFill/>
            </a:ln>
          </c:spPr>
          <c:invertIfNegative val="0"/>
          <c:cat>
            <c:strRef>
              <c:f>'Average Time on Site'!$B$32:$B$36</c:f>
              <c:strCache>
                <c:ptCount val="5"/>
                <c:pt idx="0">
                  <c:v>Figueroa Press</c:v>
                </c:pt>
                <c:pt idx="1">
                  <c:v>Gamble-house Store</c:v>
                </c:pt>
                <c:pt idx="2">
                  <c:v>USC Radisson Event</c:v>
                </c:pt>
                <c:pt idx="3">
                  <c:v>Weddings at USC</c:v>
                </c:pt>
                <c:pt idx="4">
                  <c:v>Custom-publishing</c:v>
                </c:pt>
              </c:strCache>
            </c:strRef>
          </c:cat>
          <c:val>
            <c:numRef>
              <c:f>'Average Time on Site'!$C$32:$C$36</c:f>
              <c:numCache>
                <c:formatCode>h:mm</c:formatCode>
                <c:ptCount val="5"/>
                <c:pt idx="0">
                  <c:v>4.7916666666666663E-2</c:v>
                </c:pt>
                <c:pt idx="1">
                  <c:v>0.10347222222222223</c:v>
                </c:pt>
                <c:pt idx="2">
                  <c:v>0.11041666666666666</c:v>
                </c:pt>
                <c:pt idx="3">
                  <c:v>0</c:v>
                </c:pt>
                <c:pt idx="4">
                  <c:v>0.14722222222222223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9FC-4168-AB64-7BF5D655E744}"/>
            </c:ext>
          </c:extLst>
        </c:ser>
        <c:ser>
          <c:idx val="1"/>
          <c:order val="1"/>
          <c:tx>
            <c:strRef>
              <c:f>'Average Time on Site'!$D$30</c:f>
              <c:strCache>
                <c:ptCount val="1"/>
                <c:pt idx="0">
                  <c:v>May-16</c:v>
                </c:pt>
              </c:strCache>
            </c:strRef>
          </c:tx>
          <c:spPr>
            <a:solidFill>
              <a:srgbClr val="333399"/>
            </a:solidFill>
            <a:ln w="25400">
              <a:noFill/>
            </a:ln>
          </c:spPr>
          <c:invertIfNegative val="0"/>
          <c:cat>
            <c:strRef>
              <c:f>'Average Time on Site'!$B$32:$B$36</c:f>
              <c:strCache>
                <c:ptCount val="5"/>
                <c:pt idx="0">
                  <c:v>Figueroa Press</c:v>
                </c:pt>
                <c:pt idx="1">
                  <c:v>Gamble-house Store</c:v>
                </c:pt>
                <c:pt idx="2">
                  <c:v>USC Radisson Event</c:v>
                </c:pt>
                <c:pt idx="3">
                  <c:v>Weddings at USC</c:v>
                </c:pt>
                <c:pt idx="4">
                  <c:v>Custom-publishing</c:v>
                </c:pt>
              </c:strCache>
            </c:strRef>
          </c:cat>
          <c:val>
            <c:numRef>
              <c:f>'Average Time on Site'!$D$32:$D$36</c:f>
              <c:numCache>
                <c:formatCode>h:mm</c:formatCode>
                <c:ptCount val="5"/>
                <c:pt idx="0">
                  <c:v>2.9861111111111113E-2</c:v>
                </c:pt>
                <c:pt idx="1">
                  <c:v>0.12222222222222223</c:v>
                </c:pt>
                <c:pt idx="2">
                  <c:v>3.4722222222222224E-2</c:v>
                </c:pt>
                <c:pt idx="3">
                  <c:v>0</c:v>
                </c:pt>
                <c:pt idx="4">
                  <c:v>0.19027777777777777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49FC-4168-AB64-7BF5D655E744}"/>
            </c:ext>
          </c:extLst>
        </c:ser>
        <c:ser>
          <c:idx val="2"/>
          <c:order val="2"/>
          <c:tx>
            <c:strRef>
              <c:f>'Average Time on Site'!$E$30</c:f>
              <c:strCache>
                <c:ptCount val="1"/>
                <c:pt idx="0">
                  <c:v>June-16</c:v>
                </c:pt>
              </c:strCache>
            </c:strRef>
          </c:tx>
          <c:spPr>
            <a:solidFill>
              <a:srgbClr val="008000"/>
            </a:solidFill>
            <a:ln w="25400">
              <a:noFill/>
            </a:ln>
          </c:spPr>
          <c:invertIfNegative val="0"/>
          <c:cat>
            <c:strRef>
              <c:f>'Average Time on Site'!$B$32:$B$36</c:f>
              <c:strCache>
                <c:ptCount val="5"/>
                <c:pt idx="0">
                  <c:v>Figueroa Press</c:v>
                </c:pt>
                <c:pt idx="1">
                  <c:v>Gamble-house Store</c:v>
                </c:pt>
                <c:pt idx="2">
                  <c:v>USC Radisson Event</c:v>
                </c:pt>
                <c:pt idx="3">
                  <c:v>Weddings at USC</c:v>
                </c:pt>
                <c:pt idx="4">
                  <c:v>Custom-publishing</c:v>
                </c:pt>
              </c:strCache>
            </c:strRef>
          </c:cat>
          <c:val>
            <c:numRef>
              <c:f>'Average Time on Site'!$E$32:$E$36</c:f>
              <c:numCache>
                <c:formatCode>h:mm</c:formatCode>
                <c:ptCount val="5"/>
                <c:pt idx="0">
                  <c:v>4.027777777777778E-2</c:v>
                </c:pt>
                <c:pt idx="1">
                  <c:v>9.7222222222222224E-2</c:v>
                </c:pt>
                <c:pt idx="2">
                  <c:v>2.2222222222222223E-2</c:v>
                </c:pt>
                <c:pt idx="3">
                  <c:v>0</c:v>
                </c:pt>
                <c:pt idx="4">
                  <c:v>0.10486111111111111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49FC-4168-AB64-7BF5D655E744}"/>
            </c:ext>
          </c:extLst>
        </c:ser>
        <c:ser>
          <c:idx val="3"/>
          <c:order val="3"/>
          <c:tx>
            <c:strRef>
              <c:f>'Average Time on Site'!$F$30</c:f>
              <c:strCache>
                <c:ptCount val="1"/>
                <c:pt idx="0">
                  <c:v>Jul-16</c:v>
                </c:pt>
              </c:strCache>
            </c:strRef>
          </c:tx>
          <c:spPr>
            <a:solidFill>
              <a:srgbClr val="CCFFFF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cat>
            <c:strRef>
              <c:f>'Average Time on Site'!$B$32:$B$36</c:f>
              <c:strCache>
                <c:ptCount val="5"/>
                <c:pt idx="0">
                  <c:v>Figueroa Press</c:v>
                </c:pt>
                <c:pt idx="1">
                  <c:v>Gamble-house Store</c:v>
                </c:pt>
                <c:pt idx="2">
                  <c:v>USC Radisson Event</c:v>
                </c:pt>
                <c:pt idx="3">
                  <c:v>Weddings at USC</c:v>
                </c:pt>
                <c:pt idx="4">
                  <c:v>Custom-publishing</c:v>
                </c:pt>
              </c:strCache>
            </c:strRef>
          </c:cat>
          <c:val>
            <c:numRef>
              <c:f>'Average Time on Site'!$F$32:$F$36</c:f>
              <c:numCache>
                <c:formatCode>h:mm</c:formatCode>
                <c:ptCount val="5"/>
                <c:pt idx="0">
                  <c:v>0.11180555555555556</c:v>
                </c:pt>
                <c:pt idx="1">
                  <c:v>0.15902777777777777</c:v>
                </c:pt>
                <c:pt idx="2">
                  <c:v>2.013888888888889E-2</c:v>
                </c:pt>
                <c:pt idx="3">
                  <c:v>0</c:v>
                </c:pt>
                <c:pt idx="4">
                  <c:v>9.7222222222222224E-2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49FC-4168-AB64-7BF5D655E744}"/>
            </c:ext>
          </c:extLst>
        </c:ser>
        <c:ser>
          <c:idx val="4"/>
          <c:order val="4"/>
          <c:tx>
            <c:strRef>
              <c:f>'Average Time on Site'!$G$30</c:f>
              <c:strCache>
                <c:ptCount val="1"/>
                <c:pt idx="0">
                  <c:v>Aug-16</c:v>
                </c:pt>
              </c:strCache>
            </c:strRef>
          </c:tx>
          <c:invertIfNegative val="0"/>
          <c:cat>
            <c:strRef>
              <c:f>'Average Time on Site'!$B$32:$B$36</c:f>
              <c:strCache>
                <c:ptCount val="5"/>
                <c:pt idx="0">
                  <c:v>Figueroa Press</c:v>
                </c:pt>
                <c:pt idx="1">
                  <c:v>Gamble-house Store</c:v>
                </c:pt>
                <c:pt idx="2">
                  <c:v>USC Radisson Event</c:v>
                </c:pt>
                <c:pt idx="3">
                  <c:v>Weddings at USC</c:v>
                </c:pt>
                <c:pt idx="4">
                  <c:v>Custom-publishing</c:v>
                </c:pt>
              </c:strCache>
            </c:strRef>
          </c:cat>
          <c:val>
            <c:numRef>
              <c:f>'Average Time on Site'!$G$32:$G$36</c:f>
              <c:numCache>
                <c:formatCode>h:mm</c:formatCode>
                <c:ptCount val="5"/>
                <c:pt idx="0">
                  <c:v>7.0833333333333331E-2</c:v>
                </c:pt>
                <c:pt idx="1">
                  <c:v>9.7916666666666666E-2</c:v>
                </c:pt>
                <c:pt idx="2">
                  <c:v>3.4027777777777775E-2</c:v>
                </c:pt>
                <c:pt idx="3">
                  <c:v>0</c:v>
                </c:pt>
                <c:pt idx="4">
                  <c:v>0.23124999999999998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49FC-4168-AB64-7BF5D655E744}"/>
            </c:ext>
          </c:extLst>
        </c:ser>
        <c:ser>
          <c:idx val="5"/>
          <c:order val="5"/>
          <c:tx>
            <c:strRef>
              <c:f>'Average Time on Site'!$H$30</c:f>
              <c:strCache>
                <c:ptCount val="1"/>
                <c:pt idx="0">
                  <c:v>Sep-16</c:v>
                </c:pt>
              </c:strCache>
            </c:strRef>
          </c:tx>
          <c:invertIfNegative val="0"/>
          <c:cat>
            <c:strRef>
              <c:f>'Average Time on Site'!$B$32:$B$36</c:f>
              <c:strCache>
                <c:ptCount val="5"/>
                <c:pt idx="0">
                  <c:v>Figueroa Press</c:v>
                </c:pt>
                <c:pt idx="1">
                  <c:v>Gamble-house Store</c:v>
                </c:pt>
                <c:pt idx="2">
                  <c:v>USC Radisson Event</c:v>
                </c:pt>
                <c:pt idx="3">
                  <c:v>Weddings at USC</c:v>
                </c:pt>
                <c:pt idx="4">
                  <c:v>Custom-publishing</c:v>
                </c:pt>
              </c:strCache>
            </c:strRef>
          </c:cat>
          <c:val>
            <c:numRef>
              <c:f>'Average Time on Site'!$H$32:$H$36</c:f>
              <c:numCache>
                <c:formatCode>h:mm</c:formatCode>
                <c:ptCount val="5"/>
                <c:pt idx="0">
                  <c:v>2.4305555555555556E-2</c:v>
                </c:pt>
                <c:pt idx="1">
                  <c:v>0.10208333333333335</c:v>
                </c:pt>
                <c:pt idx="2">
                  <c:v>7.5694444444444439E-2</c:v>
                </c:pt>
                <c:pt idx="3">
                  <c:v>0</c:v>
                </c:pt>
                <c:pt idx="4">
                  <c:v>0.19375000000000001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49FC-4168-AB64-7BF5D655E74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55341824"/>
        <c:axId val="153926976"/>
      </c:barChart>
      <c:catAx>
        <c:axId val="15534182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en-US"/>
          </a:p>
        </c:txPr>
        <c:crossAx val="153926976"/>
        <c:crosses val="autoZero"/>
        <c:auto val="1"/>
        <c:lblAlgn val="ctr"/>
        <c:lblOffset val="100"/>
        <c:noMultiLvlLbl val="0"/>
      </c:catAx>
      <c:valAx>
        <c:axId val="153926976"/>
        <c:scaling>
          <c:orientation val="minMax"/>
        </c:scaling>
        <c:delete val="0"/>
        <c:axPos val="l"/>
        <c:majorGridlines/>
        <c:title>
          <c:tx>
            <c:rich>
              <a:bodyPr/>
              <a:lstStyle/>
              <a:p>
                <a:pPr>
                  <a:defRPr sz="1000" b="1" i="0" u="none" strike="noStrike" baseline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</a:defRPr>
                </a:pPr>
                <a:r>
                  <a:rPr lang="en-US"/>
                  <a:t>Time (in hours)</a:t>
                </a:r>
              </a:p>
            </c:rich>
          </c:tx>
          <c:layout>
            <c:manualLayout>
              <c:xMode val="edge"/>
              <c:yMode val="edge"/>
              <c:x val="3.3340925784066833E-2"/>
              <c:y val="0.35544463226445916"/>
            </c:manualLayout>
          </c:layout>
          <c:overlay val="0"/>
          <c:spPr>
            <a:noFill/>
            <a:ln w="25400">
              <a:noFill/>
            </a:ln>
          </c:spPr>
        </c:title>
        <c:numFmt formatCode="h:mm" sourceLinked="1"/>
        <c:majorTickMark val="none"/>
        <c:minorTickMark val="none"/>
        <c:tickLblPos val="nextTo"/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en-US"/>
          </a:p>
        </c:txPr>
        <c:crossAx val="155341824"/>
        <c:crosses val="autoZero"/>
        <c:crossBetween val="between"/>
      </c:valAx>
      <c:dTable>
        <c:showHorzBorder val="1"/>
        <c:showVertBorder val="1"/>
        <c:showOutline val="1"/>
        <c:showKeys val="1"/>
        <c:txPr>
          <a:bodyPr/>
          <a:lstStyle/>
          <a:p>
            <a:pPr rtl="0"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en-US"/>
          </a:p>
        </c:txPr>
      </c:dTable>
    </c:plotArea>
    <c:plotVisOnly val="1"/>
    <c:dispBlanksAs val="gap"/>
    <c:showDLblsOverMax val="0"/>
  </c:chart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en-US"/>
    </a:p>
  </c:txPr>
  <c:externalData r:id="rId1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200" b="1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r>
              <a:rPr lang="en-US"/>
              <a:t>Bookstore Charts
10 Most Searched Items - September</a:t>
            </a:r>
            <a:r>
              <a:rPr lang="en-US" sz="1200" b="1" i="0" u="none" strike="noStrike" baseline="0">
                <a:effectLst/>
              </a:rPr>
              <a:t> </a:t>
            </a:r>
            <a:r>
              <a:rPr lang="en-US"/>
              <a:t>2016</a:t>
            </a:r>
          </a:p>
        </c:rich>
      </c:tx>
      <c:layout>
        <c:manualLayout>
          <c:xMode val="edge"/>
          <c:yMode val="edge"/>
          <c:x val="0.30110059754115981"/>
          <c:y val="3.3915032018215378E-2"/>
        </c:manualLayout>
      </c:layout>
      <c:overlay val="0"/>
      <c:spPr>
        <a:noFill/>
        <a:ln w="25400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0.14077692148456697"/>
          <c:y val="0.22037914691943128"/>
          <c:w val="0.83657090123587563"/>
          <c:h val="0.51895734597156218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rgbClr val="9999FF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cat>
            <c:strRef>
              <c:f>'BKS Details'!$B$6:$B$15</c:f>
              <c:strCache>
                <c:ptCount val="10"/>
                <c:pt idx="0">
                  <c:v>skirt</c:v>
                </c:pt>
                <c:pt idx="1">
                  <c:v>jersey</c:v>
                </c:pt>
                <c:pt idx="2">
                  <c:v>lanyard</c:v>
                </c:pt>
                <c:pt idx="3">
                  <c:v>shoes</c:v>
                </c:pt>
                <c:pt idx="4">
                  <c:v>hawaiian</c:v>
                </c:pt>
                <c:pt idx="5">
                  <c:v>skateboard</c:v>
                </c:pt>
                <c:pt idx="6">
                  <c:v>bag</c:v>
                </c:pt>
                <c:pt idx="7">
                  <c:v>backpack</c:v>
                </c:pt>
                <c:pt idx="8">
                  <c:v>clear bag</c:v>
                </c:pt>
                <c:pt idx="9">
                  <c:v>hat</c:v>
                </c:pt>
              </c:strCache>
            </c:strRef>
          </c:cat>
          <c:val>
            <c:numRef>
              <c:f>'BKS Details'!$C$6:$C$15</c:f>
              <c:numCache>
                <c:formatCode>General</c:formatCode>
                <c:ptCount val="10"/>
                <c:pt idx="0">
                  <c:v>69</c:v>
                </c:pt>
                <c:pt idx="1">
                  <c:v>56</c:v>
                </c:pt>
                <c:pt idx="2">
                  <c:v>55</c:v>
                </c:pt>
                <c:pt idx="3">
                  <c:v>39</c:v>
                </c:pt>
                <c:pt idx="4">
                  <c:v>37</c:v>
                </c:pt>
                <c:pt idx="5">
                  <c:v>35</c:v>
                </c:pt>
                <c:pt idx="6">
                  <c:v>33</c:v>
                </c:pt>
                <c:pt idx="7">
                  <c:v>31</c:v>
                </c:pt>
                <c:pt idx="8">
                  <c:v>28</c:v>
                </c:pt>
                <c:pt idx="9">
                  <c:v>27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436-464C-A4DA-0A254856F61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55066368"/>
        <c:axId val="154240704"/>
      </c:barChart>
      <c:catAx>
        <c:axId val="15506636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low"/>
        <c:spPr>
          <a:ln w="3175">
            <a:solidFill>
              <a:srgbClr val="000000"/>
            </a:solidFill>
            <a:prstDash val="solid"/>
          </a:ln>
        </c:spPr>
        <c:txPr>
          <a:bodyPr rot="-1920000" vert="horz"/>
          <a:lstStyle/>
          <a:p>
            <a:pPr>
              <a:defRPr sz="11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en-US"/>
          </a:p>
        </c:txPr>
        <c:crossAx val="154240704"/>
        <c:crosses val="autoZero"/>
        <c:auto val="0"/>
        <c:lblAlgn val="ctr"/>
        <c:lblOffset val="100"/>
        <c:tickLblSkip val="1"/>
        <c:tickMarkSkip val="1"/>
        <c:noMultiLvlLbl val="0"/>
      </c:catAx>
      <c:valAx>
        <c:axId val="154240704"/>
        <c:scaling>
          <c:orientation val="minMax"/>
        </c:scaling>
        <c:delete val="0"/>
        <c:axPos val="l"/>
        <c:majorGridlines>
          <c:spPr>
            <a:ln w="3175">
              <a:solidFill>
                <a:srgbClr val="000000"/>
              </a:solidFill>
              <a:prstDash val="solid"/>
            </a:ln>
          </c:spPr>
        </c:majorGridlines>
        <c:title>
          <c:tx>
            <c:rich>
              <a:bodyPr/>
              <a:lstStyle/>
              <a:p>
                <a:pPr>
                  <a:defRPr sz="1000" b="1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en-US"/>
                  <a:t>Number of Unique Searches</a:t>
                </a:r>
              </a:p>
            </c:rich>
          </c:tx>
          <c:layout>
            <c:manualLayout>
              <c:xMode val="edge"/>
              <c:yMode val="edge"/>
              <c:x val="2.5889967637540531E-2"/>
              <c:y val="0.26303317535545101"/>
            </c:manualLayout>
          </c:layout>
          <c:overlay val="0"/>
          <c:spPr>
            <a:noFill/>
            <a:ln w="25400">
              <a:noFill/>
            </a:ln>
          </c:spPr>
        </c:title>
        <c:numFmt formatCode="General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155066368"/>
        <c:crosses val="autoZero"/>
        <c:crossBetween val="between"/>
      </c:valAx>
      <c:spPr>
        <a:solidFill>
          <a:srgbClr val="C0C0C0"/>
        </a:solidFill>
        <a:ln w="12700">
          <a:solidFill>
            <a:srgbClr val="808080"/>
          </a:solidFill>
          <a:prstDash val="solid"/>
        </a:ln>
      </c:spPr>
    </c:plotArea>
    <c:plotVisOnly val="1"/>
    <c:dispBlanksAs val="gap"/>
    <c:showDLblsOverMax val="0"/>
  </c:chart>
  <c:spPr>
    <a:solidFill>
      <a:srgbClr val="FFFFFF"/>
    </a:solidFill>
    <a:ln w="3175">
      <a:solidFill>
        <a:srgbClr val="000000"/>
      </a:solidFill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en-US"/>
    </a:p>
  </c:txPr>
  <c:externalData r:id="rId1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2503508771929825"/>
          <c:y val="0.20083050694845028"/>
          <c:w val="0.85566666666666669"/>
          <c:h val="0.5716083723044700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'BKS Details'!$C$33</c:f>
              <c:strCache>
                <c:ptCount val="1"/>
                <c:pt idx="0">
                  <c:v>Pageviews</c:v>
                </c:pt>
              </c:strCache>
            </c:strRef>
          </c:tx>
          <c:spPr>
            <a:solidFill>
              <a:srgbClr val="9999FF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cat>
            <c:strRef>
              <c:f>'BKS Details'!$B$34:$B$44</c:f>
              <c:strCache>
                <c:ptCount val="10"/>
                <c:pt idx="0">
                  <c:v>Tops | Women's Apparel | USC Bookstores</c:v>
                </c:pt>
                <c:pt idx="1">
                  <c:v>T-Shirts | Tops | USC Bookstores</c:v>
                </c:pt>
                <c:pt idx="2">
                  <c:v>Hats | Men's Apparel | USC Bookstores</c:v>
                </c:pt>
                <c:pt idx="3">
                  <c:v>Men's Nike | Nike | USC Bookstores</c:v>
                </c:pt>
                <c:pt idx="4">
                  <c:v>Jackets/Fleece | Men's Apparel | USC Bookstores</c:v>
                </c:pt>
                <c:pt idx="5">
                  <c:v>New Items | USC Bookstores</c:v>
                </c:pt>
                <c:pt idx="6">
                  <c:v>Men's Apparel | USC Bookstores</c:v>
                </c:pt>
                <c:pt idx="7">
                  <c:v>Jackets/Fleece | Women's Apparel | USC Bookstores</c:v>
                </c:pt>
                <c:pt idx="8">
                  <c:v>Tops | Men's Apparel | USC Bookstores</c:v>
                </c:pt>
                <c:pt idx="9">
                  <c:v>Accessories | Women's Apparel | USC Bookstores</c:v>
                </c:pt>
              </c:strCache>
            </c:strRef>
          </c:cat>
          <c:val>
            <c:numRef>
              <c:f>'BKS Details'!$C$34:$C$43</c:f>
              <c:numCache>
                <c:formatCode>#,##0</c:formatCode>
                <c:ptCount val="10"/>
                <c:pt idx="0">
                  <c:v>24782</c:v>
                </c:pt>
                <c:pt idx="1">
                  <c:v>15940</c:v>
                </c:pt>
                <c:pt idx="2">
                  <c:v>12449</c:v>
                </c:pt>
                <c:pt idx="3">
                  <c:v>8699</c:v>
                </c:pt>
                <c:pt idx="4">
                  <c:v>8035</c:v>
                </c:pt>
                <c:pt idx="5">
                  <c:v>8017</c:v>
                </c:pt>
                <c:pt idx="6">
                  <c:v>5314</c:v>
                </c:pt>
                <c:pt idx="7">
                  <c:v>5208</c:v>
                </c:pt>
                <c:pt idx="8">
                  <c:v>5155</c:v>
                </c:pt>
                <c:pt idx="9">
                  <c:v>4968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C48-44B8-B3F1-5FF95FD5C11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55343872"/>
        <c:axId val="154243008"/>
      </c:barChart>
      <c:catAx>
        <c:axId val="15534387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-2700000" vert="horz"/>
          <a:lstStyle/>
          <a:p>
            <a:pPr>
              <a:defRPr sz="8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en-US"/>
          </a:p>
        </c:txPr>
        <c:crossAx val="154243008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154243008"/>
        <c:scaling>
          <c:orientation val="minMax"/>
        </c:scaling>
        <c:delete val="0"/>
        <c:axPos val="l"/>
        <c:majorGridlines>
          <c:spPr>
            <a:ln w="3175">
              <a:solidFill>
                <a:srgbClr val="000000"/>
              </a:solidFill>
              <a:prstDash val="solid"/>
            </a:ln>
          </c:spPr>
        </c:majorGridlines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Number</a:t>
                </a:r>
                <a:r>
                  <a:rPr lang="en-US" baseline="0"/>
                  <a:t> of Page views</a:t>
                </a:r>
                <a:endParaRPr lang="en-US"/>
              </a:p>
            </c:rich>
          </c:tx>
          <c:layout>
            <c:manualLayout>
              <c:xMode val="edge"/>
              <c:yMode val="edge"/>
              <c:x val="1.1380024865312888E-2"/>
              <c:y val="0.35799319663333101"/>
            </c:manualLayout>
          </c:layout>
          <c:overlay val="0"/>
        </c:title>
        <c:numFmt formatCode="#,##0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10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155343872"/>
        <c:crosses val="autoZero"/>
        <c:crossBetween val="between"/>
      </c:valAx>
      <c:spPr>
        <a:solidFill>
          <a:srgbClr val="C0C0C0"/>
        </a:solidFill>
        <a:ln w="12700">
          <a:solidFill>
            <a:srgbClr val="808080"/>
          </a:solidFill>
          <a:prstDash val="solid"/>
        </a:ln>
      </c:spPr>
    </c:plotArea>
    <c:plotVisOnly val="1"/>
    <c:dispBlanksAs val="gap"/>
    <c:showDLblsOverMax val="0"/>
  </c:chart>
  <c:spPr>
    <a:solidFill>
      <a:srgbClr val="FFFFFF"/>
    </a:solidFill>
    <a:ln w="3175">
      <a:solidFill>
        <a:srgbClr val="000000"/>
      </a:solidFill>
      <a:prstDash val="solid"/>
    </a:ln>
  </c:spPr>
  <c:txPr>
    <a:bodyPr/>
    <a:lstStyle/>
    <a:p>
      <a:pPr>
        <a:defRPr sz="1100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en-US"/>
    </a:p>
  </c:txPr>
  <c:externalData r:id="rId1">
    <c:autoUpdate val="0"/>
  </c:externalData>
  <c:userShapes r:id="rId2"/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075" b="1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r>
              <a:rPr lang="en-US"/>
              <a:t>Bookstore Charts</a:t>
            </a:r>
          </a:p>
          <a:p>
            <a:pPr>
              <a:defRPr sz="1075" b="1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r>
              <a:rPr lang="en-US"/>
              <a:t>10 Most Purchased Products </a:t>
            </a:r>
            <a:r>
              <a:rPr lang="en-US" sz="1075" b="1" i="0" u="none" strike="noStrike" baseline="0">
                <a:effectLst/>
              </a:rPr>
              <a:t>September 2016</a:t>
            </a:r>
            <a:endParaRPr lang="en-US" baseline="0"/>
          </a:p>
        </c:rich>
      </c:tx>
      <c:layout>
        <c:manualLayout>
          <c:xMode val="edge"/>
          <c:yMode val="edge"/>
          <c:x val="0.36655050159779967"/>
          <c:y val="3.8229711888188016E-2"/>
        </c:manualLayout>
      </c:layout>
      <c:overlay val="0"/>
      <c:spPr>
        <a:noFill/>
        <a:ln w="25400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7.8599793566309903E-2"/>
          <c:y val="0.17060424033670304"/>
          <c:w val="0.6021953414772665"/>
          <c:h val="0.7840535300580396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'BKS Details'!$B$68</c:f>
              <c:strCache>
                <c:ptCount val="1"/>
                <c:pt idx="0">
                  <c:v>USC Clear Stadium Bag</c:v>
                </c:pt>
              </c:strCache>
            </c:strRef>
          </c:tx>
          <c:spPr>
            <a:solidFill>
              <a:srgbClr val="9999FF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cat>
            <c:strRef>
              <c:f>'BKS Details'!$C$67</c:f>
              <c:strCache>
                <c:ptCount val="1"/>
                <c:pt idx="0">
                  <c:v>Quantity</c:v>
                </c:pt>
              </c:strCache>
            </c:strRef>
          </c:cat>
          <c:val>
            <c:numRef>
              <c:f>'BKS Details'!$C$68</c:f>
              <c:numCache>
                <c:formatCode>General</c:formatCode>
                <c:ptCount val="1"/>
                <c:pt idx="0">
                  <c:v>170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02B-4ABD-B957-E8C12FAABC8C}"/>
            </c:ext>
          </c:extLst>
        </c:ser>
        <c:ser>
          <c:idx val="1"/>
          <c:order val="1"/>
          <c:tx>
            <c:strRef>
              <c:f>'BKS Details'!$B$69</c:f>
              <c:strCache>
                <c:ptCount val="1"/>
                <c:pt idx="0">
                  <c:v>USC Beat Arizona State Button</c:v>
                </c:pt>
              </c:strCache>
            </c:strRef>
          </c:tx>
          <c:spPr>
            <a:solidFill>
              <a:srgbClr val="993366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cat>
            <c:strRef>
              <c:f>'BKS Details'!$C$67</c:f>
              <c:strCache>
                <c:ptCount val="1"/>
                <c:pt idx="0">
                  <c:v>Quantity</c:v>
                </c:pt>
              </c:strCache>
            </c:strRef>
          </c:cat>
          <c:val>
            <c:numRef>
              <c:f>'BKS Details'!$C$69</c:f>
              <c:numCache>
                <c:formatCode>General</c:formatCode>
                <c:ptCount val="1"/>
                <c:pt idx="0">
                  <c:v>96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602B-4ABD-B957-E8C12FAABC8C}"/>
            </c:ext>
          </c:extLst>
        </c:ser>
        <c:ser>
          <c:idx val="3"/>
          <c:order val="2"/>
          <c:tx>
            <c:strRef>
              <c:f>'BKS Details'!$B$70</c:f>
              <c:strCache>
                <c:ptCount val="1"/>
                <c:pt idx="0">
                  <c:v>USC Alumni Heavy Chrome Shield License Frame</c:v>
                </c:pt>
              </c:strCache>
            </c:strRef>
          </c:tx>
          <c:spPr>
            <a:solidFill>
              <a:srgbClr val="CCFFFF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cat>
            <c:strRef>
              <c:f>'BKS Details'!$C$67</c:f>
              <c:strCache>
                <c:ptCount val="1"/>
                <c:pt idx="0">
                  <c:v>Quantity</c:v>
                </c:pt>
              </c:strCache>
            </c:strRef>
          </c:cat>
          <c:val>
            <c:numRef>
              <c:f>'BKS Details'!$C$70</c:f>
              <c:numCache>
                <c:formatCode>General</c:formatCode>
                <c:ptCount val="1"/>
                <c:pt idx="0">
                  <c:v>61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602B-4ABD-B957-E8C12FAABC8C}"/>
            </c:ext>
          </c:extLst>
        </c:ser>
        <c:ser>
          <c:idx val="4"/>
          <c:order val="3"/>
          <c:tx>
            <c:strRef>
              <c:f>'BKS Details'!$B$71</c:f>
              <c:strCache>
                <c:ptCount val="1"/>
                <c:pt idx="0">
                  <c:v>USC Pom Pom</c:v>
                </c:pt>
              </c:strCache>
            </c:strRef>
          </c:tx>
          <c:spPr>
            <a:solidFill>
              <a:srgbClr val="660066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cat>
            <c:strRef>
              <c:f>'BKS Details'!$C$67</c:f>
              <c:strCache>
                <c:ptCount val="1"/>
                <c:pt idx="0">
                  <c:v>Quantity</c:v>
                </c:pt>
              </c:strCache>
            </c:strRef>
          </c:cat>
          <c:val>
            <c:numRef>
              <c:f>'BKS Details'!$C$71</c:f>
              <c:numCache>
                <c:formatCode>General</c:formatCode>
                <c:ptCount val="1"/>
                <c:pt idx="0">
                  <c:v>45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602B-4ABD-B957-E8C12FAABC8C}"/>
            </c:ext>
          </c:extLst>
        </c:ser>
        <c:ser>
          <c:idx val="5"/>
          <c:order val="4"/>
          <c:tx>
            <c:strRef>
              <c:f>'BKS Details'!$B$72</c:f>
              <c:strCache>
                <c:ptCount val="1"/>
                <c:pt idx="0">
                  <c:v>USC Cardinal Shield Folder</c:v>
                </c:pt>
              </c:strCache>
            </c:strRef>
          </c:tx>
          <c:spPr>
            <a:solidFill>
              <a:srgbClr val="FF8080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cat>
            <c:strRef>
              <c:f>'BKS Details'!$C$67</c:f>
              <c:strCache>
                <c:ptCount val="1"/>
                <c:pt idx="0">
                  <c:v>Quantity</c:v>
                </c:pt>
              </c:strCache>
            </c:strRef>
          </c:cat>
          <c:val>
            <c:numRef>
              <c:f>'BKS Details'!$C$72</c:f>
              <c:numCache>
                <c:formatCode>General</c:formatCode>
                <c:ptCount val="1"/>
                <c:pt idx="0">
                  <c:v>22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602B-4ABD-B957-E8C12FAABC8C}"/>
            </c:ext>
          </c:extLst>
        </c:ser>
        <c:ser>
          <c:idx val="6"/>
          <c:order val="5"/>
          <c:tx>
            <c:strRef>
              <c:f>'BKS Details'!$B$73</c:f>
              <c:strCache>
                <c:ptCount val="1"/>
                <c:pt idx="0">
                  <c:v>USC Premium Badge Holder Keychain</c:v>
                </c:pt>
              </c:strCache>
            </c:strRef>
          </c:tx>
          <c:spPr>
            <a:solidFill>
              <a:srgbClr val="0066CC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cat>
            <c:strRef>
              <c:f>'BKS Details'!$C$67</c:f>
              <c:strCache>
                <c:ptCount val="1"/>
                <c:pt idx="0">
                  <c:v>Quantity</c:v>
                </c:pt>
              </c:strCache>
            </c:strRef>
          </c:cat>
          <c:val>
            <c:numRef>
              <c:f>'BKS Details'!$C$73</c:f>
              <c:numCache>
                <c:formatCode>General</c:formatCode>
                <c:ptCount val="1"/>
                <c:pt idx="0">
                  <c:v>21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602B-4ABD-B957-E8C12FAABC8C}"/>
            </c:ext>
          </c:extLst>
        </c:ser>
        <c:ser>
          <c:idx val="7"/>
          <c:order val="6"/>
          <c:tx>
            <c:strRef>
              <c:f>'BKS Details'!$B$74</c:f>
              <c:strCache>
                <c:ptCount val="1"/>
                <c:pt idx="0">
                  <c:v>USC Cardinal Shield Medium Gift Bag</c:v>
                </c:pt>
              </c:strCache>
            </c:strRef>
          </c:tx>
          <c:spPr>
            <a:solidFill>
              <a:srgbClr val="CCCCFF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cat>
            <c:strRef>
              <c:f>'BKS Details'!$C$67</c:f>
              <c:strCache>
                <c:ptCount val="1"/>
                <c:pt idx="0">
                  <c:v>Quantity</c:v>
                </c:pt>
              </c:strCache>
            </c:strRef>
          </c:cat>
          <c:val>
            <c:numRef>
              <c:f>'BKS Details'!$C$74</c:f>
              <c:numCache>
                <c:formatCode>General</c:formatCode>
                <c:ptCount val="1"/>
                <c:pt idx="0">
                  <c:v>20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602B-4ABD-B957-E8C12FAABC8C}"/>
            </c:ext>
          </c:extLst>
        </c:ser>
        <c:ser>
          <c:idx val="8"/>
          <c:order val="7"/>
          <c:tx>
            <c:strRef>
              <c:f>'BKS Details'!$B$75</c:f>
              <c:strCache>
                <c:ptCount val="1"/>
                <c:pt idx="0">
                  <c:v>USC Trojans Heavy Chrome Shield License Frame</c:v>
                </c:pt>
              </c:strCache>
            </c:strRef>
          </c:tx>
          <c:spPr>
            <a:solidFill>
              <a:srgbClr val="000080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cat>
            <c:strRef>
              <c:f>'BKS Details'!$C$67</c:f>
              <c:strCache>
                <c:ptCount val="1"/>
                <c:pt idx="0">
                  <c:v>Quantity</c:v>
                </c:pt>
              </c:strCache>
            </c:strRef>
          </c:cat>
          <c:val>
            <c:numRef>
              <c:f>'BKS Details'!$C$75</c:f>
              <c:numCache>
                <c:formatCode>General</c:formatCode>
                <c:ptCount val="1"/>
                <c:pt idx="0">
                  <c:v>20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602B-4ABD-B957-E8C12FAABC8C}"/>
            </c:ext>
          </c:extLst>
        </c:ser>
        <c:ser>
          <c:idx val="9"/>
          <c:order val="8"/>
          <c:tx>
            <c:strRef>
              <c:f>'BKS Details'!$B$76</c:f>
              <c:strCache>
                <c:ptCount val="1"/>
                <c:pt idx="0">
                  <c:v>USC Cardinal School of Social Work Coffee Mug</c:v>
                </c:pt>
              </c:strCache>
            </c:strRef>
          </c:tx>
          <c:spPr>
            <a:solidFill>
              <a:srgbClr val="FF00FF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cat>
            <c:strRef>
              <c:f>'BKS Details'!$C$67</c:f>
              <c:strCache>
                <c:ptCount val="1"/>
                <c:pt idx="0">
                  <c:v>Quantity</c:v>
                </c:pt>
              </c:strCache>
            </c:strRef>
          </c:cat>
          <c:val>
            <c:numRef>
              <c:f>'BKS Details'!$C$76</c:f>
              <c:numCache>
                <c:formatCode>General</c:formatCode>
                <c:ptCount val="1"/>
                <c:pt idx="0">
                  <c:v>19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602B-4ABD-B957-E8C12FAABC8C}"/>
            </c:ext>
          </c:extLst>
        </c:ser>
        <c:ser>
          <c:idx val="2"/>
          <c:order val="9"/>
          <c:tx>
            <c:strRef>
              <c:f>'BKS Details'!$B$77</c:f>
              <c:strCache>
                <c:ptCount val="1"/>
                <c:pt idx="0">
                  <c:v>USC 2016 Football Media Guide</c:v>
                </c:pt>
              </c:strCache>
            </c:strRef>
          </c:tx>
          <c:invertIfNegative val="0"/>
          <c:cat>
            <c:strRef>
              <c:f>'BKS Details'!$C$67</c:f>
              <c:strCache>
                <c:ptCount val="1"/>
                <c:pt idx="0">
                  <c:v>Quantity</c:v>
                </c:pt>
              </c:strCache>
            </c:strRef>
          </c:cat>
          <c:val>
            <c:numRef>
              <c:f>'BKS Details'!$C$77</c:f>
              <c:numCache>
                <c:formatCode>General</c:formatCode>
                <c:ptCount val="1"/>
                <c:pt idx="0">
                  <c:v>18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602B-4ABD-B957-E8C12FAABC8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40636928"/>
        <c:axId val="47746432"/>
      </c:barChart>
      <c:catAx>
        <c:axId val="40636928"/>
        <c:scaling>
          <c:orientation val="minMax"/>
        </c:scaling>
        <c:delete val="1"/>
        <c:axPos val="b"/>
        <c:numFmt formatCode="General" sourceLinked="0"/>
        <c:majorTickMark val="out"/>
        <c:minorTickMark val="none"/>
        <c:tickLblPos val="none"/>
        <c:crossAx val="47746432"/>
        <c:crosses val="autoZero"/>
        <c:auto val="1"/>
        <c:lblAlgn val="ctr"/>
        <c:lblOffset val="100"/>
        <c:noMultiLvlLbl val="0"/>
      </c:catAx>
      <c:valAx>
        <c:axId val="47746432"/>
        <c:scaling>
          <c:orientation val="minMax"/>
        </c:scaling>
        <c:delete val="0"/>
        <c:axPos val="l"/>
        <c:majorGridlines>
          <c:spPr>
            <a:ln w="3175">
              <a:solidFill>
                <a:srgbClr val="000000"/>
              </a:solidFill>
              <a:prstDash val="solid"/>
            </a:ln>
          </c:spPr>
        </c:majorGridlines>
        <c:title>
          <c:tx>
            <c:rich>
              <a:bodyPr/>
              <a:lstStyle/>
              <a:p>
                <a:pPr>
                  <a:defRPr sz="1000" b="0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en-US"/>
                  <a:t>Quantity</a:t>
                </a:r>
              </a:p>
            </c:rich>
          </c:tx>
          <c:layout>
            <c:manualLayout>
              <c:xMode val="edge"/>
              <c:yMode val="edge"/>
              <c:x val="1.9347672230209476E-2"/>
              <c:y val="0.51544269307534352"/>
            </c:manualLayout>
          </c:layout>
          <c:overlay val="0"/>
          <c:spPr>
            <a:noFill/>
            <a:ln w="25400">
              <a:noFill/>
            </a:ln>
          </c:spPr>
        </c:title>
        <c:numFmt formatCode="General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40636928"/>
        <c:crosses val="autoZero"/>
        <c:crossBetween val="between"/>
      </c:valAx>
      <c:spPr>
        <a:solidFill>
          <a:srgbClr val="C0C0C0"/>
        </a:solidFill>
        <a:ln w="12700">
          <a:solidFill>
            <a:srgbClr val="808080"/>
          </a:solidFill>
          <a:prstDash val="solid"/>
        </a:ln>
      </c:spPr>
    </c:plotArea>
    <c:legend>
      <c:legendPos val="r"/>
      <c:layout>
        <c:manualLayout>
          <c:xMode val="edge"/>
          <c:yMode val="edge"/>
          <c:x val="0.69409667806034525"/>
          <c:y val="0.22686730401893956"/>
          <c:w val="0.30590326797995565"/>
          <c:h val="0.77313267138019337"/>
        </c:manualLayout>
      </c:layout>
      <c:overlay val="0"/>
      <c:spPr>
        <a:solidFill>
          <a:srgbClr val="FFFFFF"/>
        </a:solidFill>
        <a:ln w="3175">
          <a:solidFill>
            <a:srgbClr val="000000"/>
          </a:solidFill>
          <a:prstDash val="solid"/>
        </a:ln>
      </c:spPr>
      <c:txPr>
        <a:bodyPr/>
        <a:lstStyle/>
        <a:p>
          <a:pPr>
            <a:defRPr sz="1000" b="0" i="0" u="none" strike="noStrike" baseline="0">
              <a:solidFill>
                <a:srgbClr val="000000"/>
              </a:solidFill>
              <a:latin typeface="Calibri"/>
              <a:ea typeface="Calibri"/>
              <a:cs typeface="Calibri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rgbClr val="FFFFFF"/>
    </a:solidFill>
    <a:ln w="3175">
      <a:solidFill>
        <a:srgbClr val="000000"/>
      </a:solidFill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800" b="1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r>
              <a:rPr lang="en-US"/>
              <a:t>Total New Vs Closed Requests</a:t>
            </a:r>
          </a:p>
        </c:rich>
      </c:tx>
      <c:layout>
        <c:manualLayout>
          <c:xMode val="edge"/>
          <c:yMode val="edge"/>
          <c:x val="0.2291666055709517"/>
          <c:y val="3.8194399253812274E-2"/>
        </c:manualLayout>
      </c:layout>
      <c:overlay val="0"/>
      <c:spPr>
        <a:noFill/>
        <a:ln w="25400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0.26951697323435847"/>
          <c:y val="0.17839195979899508"/>
          <c:w val="0.702602868155775"/>
          <c:h val="0.5703517587939694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'Issue Counts'!$B$4</c:f>
              <c:strCache>
                <c:ptCount val="1"/>
                <c:pt idx="0">
                  <c:v>Total Requests</c:v>
                </c:pt>
              </c:strCache>
            </c:strRef>
          </c:tx>
          <c:spPr>
            <a:solidFill>
              <a:srgbClr val="FF0000"/>
            </a:solidFill>
            <a:ln w="25400">
              <a:noFill/>
            </a:ln>
          </c:spPr>
          <c:invertIfNegative val="0"/>
          <c:cat>
            <c:strRef>
              <c:f>'Issue Counts'!$A$5:$A$18</c:f>
              <c:strCache>
                <c:ptCount val="14"/>
                <c:pt idx="0">
                  <c:v>BKS</c:v>
                </c:pt>
                <c:pt idx="1">
                  <c:v>HOU</c:v>
                </c:pt>
                <c:pt idx="2">
                  <c:v>RAD</c:v>
                </c:pt>
                <c:pt idx="3">
                  <c:v>HSP</c:v>
                </c:pt>
                <c:pt idx="4">
                  <c:v>TRX</c:v>
                </c:pt>
                <c:pt idx="5">
                  <c:v>EXEC</c:v>
                </c:pt>
                <c:pt idx="6">
                  <c:v>SS-HR</c:v>
                </c:pt>
                <c:pt idx="7">
                  <c:v>SS-FIN</c:v>
                </c:pt>
                <c:pt idx="8">
                  <c:v>OTHER</c:v>
                </c:pt>
                <c:pt idx="9">
                  <c:v>SS-IT</c:v>
                </c:pt>
                <c:pt idx="10">
                  <c:v>ATH</c:v>
                </c:pt>
                <c:pt idx="11">
                  <c:v>DES</c:v>
                </c:pt>
                <c:pt idx="12">
                  <c:v>CUST</c:v>
                </c:pt>
                <c:pt idx="13">
                  <c:v>Coli</c:v>
                </c:pt>
              </c:strCache>
            </c:strRef>
          </c:cat>
          <c:val>
            <c:numRef>
              <c:f>'Issue Counts'!$B$5:$B$18</c:f>
              <c:numCache>
                <c:formatCode>0</c:formatCode>
                <c:ptCount val="14"/>
                <c:pt idx="0">
                  <c:v>72</c:v>
                </c:pt>
                <c:pt idx="1">
                  <c:v>84</c:v>
                </c:pt>
                <c:pt idx="2">
                  <c:v>30</c:v>
                </c:pt>
                <c:pt idx="3">
                  <c:v>168</c:v>
                </c:pt>
                <c:pt idx="4">
                  <c:v>25</c:v>
                </c:pt>
                <c:pt idx="5">
                  <c:v>3</c:v>
                </c:pt>
                <c:pt idx="6">
                  <c:v>125</c:v>
                </c:pt>
                <c:pt idx="7">
                  <c:v>18</c:v>
                </c:pt>
                <c:pt idx="8">
                  <c:v>242</c:v>
                </c:pt>
                <c:pt idx="9">
                  <c:v>150</c:v>
                </c:pt>
                <c:pt idx="10">
                  <c:v>0</c:v>
                </c:pt>
                <c:pt idx="11">
                  <c:v>1</c:v>
                </c:pt>
                <c:pt idx="12">
                  <c:v>4</c:v>
                </c:pt>
                <c:pt idx="13">
                  <c:v>10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72F-4230-8183-4D683932B1B4}"/>
            </c:ext>
          </c:extLst>
        </c:ser>
        <c:ser>
          <c:idx val="3"/>
          <c:order val="1"/>
          <c:tx>
            <c:strRef>
              <c:f>'Issue Counts'!$F$4</c:f>
              <c:strCache>
                <c:ptCount val="1"/>
                <c:pt idx="0">
                  <c:v>Closed Requests</c:v>
                </c:pt>
              </c:strCache>
            </c:strRef>
          </c:tx>
          <c:spPr>
            <a:solidFill>
              <a:srgbClr val="333399"/>
            </a:solidFill>
            <a:ln w="25400">
              <a:noFill/>
            </a:ln>
          </c:spPr>
          <c:invertIfNegative val="0"/>
          <c:cat>
            <c:strRef>
              <c:f>'Issue Counts'!$A$5:$A$18</c:f>
              <c:strCache>
                <c:ptCount val="14"/>
                <c:pt idx="0">
                  <c:v>BKS</c:v>
                </c:pt>
                <c:pt idx="1">
                  <c:v>HOU</c:v>
                </c:pt>
                <c:pt idx="2">
                  <c:v>RAD</c:v>
                </c:pt>
                <c:pt idx="3">
                  <c:v>HSP</c:v>
                </c:pt>
                <c:pt idx="4">
                  <c:v>TRX</c:v>
                </c:pt>
                <c:pt idx="5">
                  <c:v>EXEC</c:v>
                </c:pt>
                <c:pt idx="6">
                  <c:v>SS-HR</c:v>
                </c:pt>
                <c:pt idx="7">
                  <c:v>SS-FIN</c:v>
                </c:pt>
                <c:pt idx="8">
                  <c:v>OTHER</c:v>
                </c:pt>
                <c:pt idx="9">
                  <c:v>SS-IT</c:v>
                </c:pt>
                <c:pt idx="10">
                  <c:v>ATH</c:v>
                </c:pt>
                <c:pt idx="11">
                  <c:v>DES</c:v>
                </c:pt>
                <c:pt idx="12">
                  <c:v>CUST</c:v>
                </c:pt>
                <c:pt idx="13">
                  <c:v>Coli</c:v>
                </c:pt>
              </c:strCache>
            </c:strRef>
          </c:cat>
          <c:val>
            <c:numRef>
              <c:f>'Issue Counts'!$F$5:$F$18</c:f>
              <c:numCache>
                <c:formatCode>0</c:formatCode>
                <c:ptCount val="14"/>
                <c:pt idx="0">
                  <c:v>68</c:v>
                </c:pt>
                <c:pt idx="1">
                  <c:v>78</c:v>
                </c:pt>
                <c:pt idx="2">
                  <c:v>25</c:v>
                </c:pt>
                <c:pt idx="3">
                  <c:v>146</c:v>
                </c:pt>
                <c:pt idx="4">
                  <c:v>24</c:v>
                </c:pt>
                <c:pt idx="5">
                  <c:v>3</c:v>
                </c:pt>
                <c:pt idx="6">
                  <c:v>121</c:v>
                </c:pt>
                <c:pt idx="7">
                  <c:v>15</c:v>
                </c:pt>
                <c:pt idx="8">
                  <c:v>176</c:v>
                </c:pt>
                <c:pt idx="9">
                  <c:v>82</c:v>
                </c:pt>
                <c:pt idx="10">
                  <c:v>0</c:v>
                </c:pt>
                <c:pt idx="11">
                  <c:v>1</c:v>
                </c:pt>
                <c:pt idx="12">
                  <c:v>2</c:v>
                </c:pt>
                <c:pt idx="13">
                  <c:v>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472F-4230-8183-4D683932B1B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49979136"/>
        <c:axId val="144941056"/>
      </c:barChart>
      <c:catAx>
        <c:axId val="14997913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crossAx val="144941056"/>
        <c:crosses val="autoZero"/>
        <c:auto val="1"/>
        <c:lblAlgn val="ctr"/>
        <c:lblOffset val="100"/>
        <c:noMultiLvlLbl val="0"/>
      </c:catAx>
      <c:valAx>
        <c:axId val="144941056"/>
        <c:scaling>
          <c:orientation val="minMax"/>
          <c:max val="200"/>
          <c:min val="0"/>
        </c:scaling>
        <c:delete val="0"/>
        <c:axPos val="l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Number of Requests</a:t>
                </a:r>
              </a:p>
            </c:rich>
          </c:tx>
          <c:overlay val="0"/>
          <c:spPr>
            <a:noFill/>
            <a:ln w="25400">
              <a:noFill/>
            </a:ln>
          </c:spPr>
        </c:title>
        <c:numFmt formatCode="0" sourceLinked="1"/>
        <c:majorTickMark val="none"/>
        <c:minorTickMark val="none"/>
        <c:tickLblPos val="nextTo"/>
        <c:crossAx val="149979136"/>
        <c:crosses val="autoZero"/>
        <c:crossBetween val="between"/>
        <c:majorUnit val="30"/>
      </c:valAx>
      <c:dTable>
        <c:showHorzBorder val="1"/>
        <c:showVertBorder val="1"/>
        <c:showOutline val="1"/>
        <c:showKeys val="1"/>
        <c:txPr>
          <a:bodyPr/>
          <a:lstStyle/>
          <a:p>
            <a:pPr rtl="0">
              <a:defRPr sz="800"/>
            </a:pPr>
            <a:endParaRPr lang="en-US"/>
          </a:p>
        </c:txPr>
      </c:dTable>
    </c:plotArea>
    <c:plotVisOnly val="1"/>
    <c:dispBlanksAs val="gap"/>
    <c:showDLblsOverMax val="0"/>
  </c:chart>
  <c:externalData r:id="rId1">
    <c:autoUpdate val="0"/>
  </c:externalData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200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r>
              <a:rPr lang="en-US"/>
              <a:t>TSP Mobile App Stats</a:t>
            </a:r>
          </a:p>
        </c:rich>
      </c:tx>
      <c:layout>
        <c:manualLayout>
          <c:xMode val="edge"/>
          <c:yMode val="edge"/>
          <c:x val="0.35294117647058826"/>
          <c:y val="3.6184210526315902E-2"/>
        </c:manualLayout>
      </c:layout>
      <c:overlay val="0"/>
      <c:spPr>
        <a:noFill/>
        <a:ln w="25400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8.4775086505190347E-2"/>
          <c:y val="0.21710561187039368"/>
          <c:w val="0.65224913494809955"/>
          <c:h val="0.6480273566434494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'Web Visits'!$B$34</c:f>
              <c:strCache>
                <c:ptCount val="1"/>
                <c:pt idx="0">
                  <c:v># of downloads</c:v>
                </c:pt>
              </c:strCache>
            </c:strRef>
          </c:tx>
          <c:spPr>
            <a:solidFill>
              <a:srgbClr val="9999FF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dLbls>
            <c:spPr>
              <a:noFill/>
              <a:ln w="25400">
                <a:noFill/>
              </a:ln>
            </c:spPr>
            <c:txPr>
              <a:bodyPr/>
              <a:lstStyle/>
              <a:p>
                <a:pPr>
                  <a:defRPr sz="800" b="0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'Web Visits'!$C$33:$H$33</c:f>
              <c:strCache>
                <c:ptCount val="6"/>
                <c:pt idx="0">
                  <c:v>April-16</c:v>
                </c:pt>
                <c:pt idx="1">
                  <c:v>May-16</c:v>
                </c:pt>
                <c:pt idx="2">
                  <c:v>June-16</c:v>
                </c:pt>
                <c:pt idx="3">
                  <c:v>July-16</c:v>
                </c:pt>
                <c:pt idx="4">
                  <c:v>Aug-16</c:v>
                </c:pt>
                <c:pt idx="5">
                  <c:v>Sep-16</c:v>
                </c:pt>
              </c:strCache>
            </c:strRef>
          </c:cat>
          <c:val>
            <c:numRef>
              <c:f>'Web Visits'!$C$34:$H$34</c:f>
              <c:numCache>
                <c:formatCode>General</c:formatCode>
                <c:ptCount val="6"/>
                <c:pt idx="0">
                  <c:v>262</c:v>
                </c:pt>
                <c:pt idx="1">
                  <c:v>260</c:v>
                </c:pt>
                <c:pt idx="2">
                  <c:v>340</c:v>
                </c:pt>
                <c:pt idx="3">
                  <c:v>472</c:v>
                </c:pt>
                <c:pt idx="4">
                  <c:v>1906</c:v>
                </c:pt>
                <c:pt idx="5">
                  <c:v>458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766-4252-A803-AFBA22A08418}"/>
            </c:ext>
          </c:extLst>
        </c:ser>
        <c:ser>
          <c:idx val="1"/>
          <c:order val="1"/>
          <c:tx>
            <c:strRef>
              <c:f>'Web Visits'!$B$35</c:f>
              <c:strCache>
                <c:ptCount val="1"/>
                <c:pt idx="0">
                  <c:v>Usage</c:v>
                </c:pt>
              </c:strCache>
            </c:strRef>
          </c:tx>
          <c:spPr>
            <a:solidFill>
              <a:srgbClr val="993366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dLbls>
            <c:spPr>
              <a:noFill/>
              <a:ln w="25400">
                <a:noFill/>
              </a:ln>
            </c:spPr>
            <c:txPr>
              <a:bodyPr/>
              <a:lstStyle/>
              <a:p>
                <a:pPr>
                  <a:defRPr sz="800" b="0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'Web Visits'!$C$33:$H$33</c:f>
              <c:strCache>
                <c:ptCount val="6"/>
                <c:pt idx="0">
                  <c:v>April-16</c:v>
                </c:pt>
                <c:pt idx="1">
                  <c:v>May-16</c:v>
                </c:pt>
                <c:pt idx="2">
                  <c:v>June-16</c:v>
                </c:pt>
                <c:pt idx="3">
                  <c:v>July-16</c:v>
                </c:pt>
                <c:pt idx="4">
                  <c:v>Aug-16</c:v>
                </c:pt>
                <c:pt idx="5">
                  <c:v>Sep-16</c:v>
                </c:pt>
              </c:strCache>
            </c:strRef>
          </c:cat>
          <c:val>
            <c:numRef>
              <c:f>'Web Visits'!$C$35:$H$35</c:f>
              <c:numCache>
                <c:formatCode>General</c:formatCode>
                <c:ptCount val="6"/>
                <c:pt idx="0">
                  <c:v>23</c:v>
                </c:pt>
                <c:pt idx="1">
                  <c:v>14</c:v>
                </c:pt>
                <c:pt idx="2">
                  <c:v>12</c:v>
                </c:pt>
                <c:pt idx="3">
                  <c:v>16</c:v>
                </c:pt>
                <c:pt idx="4">
                  <c:v>23</c:v>
                </c:pt>
                <c:pt idx="5">
                  <c:v>19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A766-4252-A803-AFBA22A0841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55256320"/>
        <c:axId val="155148864"/>
      </c:barChart>
      <c:dateAx>
        <c:axId val="155256320"/>
        <c:scaling>
          <c:orientation val="minMax"/>
        </c:scaling>
        <c:delete val="0"/>
        <c:axPos val="b"/>
        <c:numFmt formatCode="mmm\-yy" sourceLinked="0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80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155148864"/>
        <c:crosses val="autoZero"/>
        <c:auto val="1"/>
        <c:lblOffset val="100"/>
        <c:baseTimeUnit val="months"/>
        <c:majorUnit val="1"/>
        <c:majorTimeUnit val="months"/>
        <c:minorUnit val="1"/>
        <c:minorTimeUnit val="months"/>
      </c:dateAx>
      <c:valAx>
        <c:axId val="155148864"/>
        <c:scaling>
          <c:orientation val="minMax"/>
        </c:scaling>
        <c:delete val="0"/>
        <c:axPos val="l"/>
        <c:majorGridlines>
          <c:spPr>
            <a:ln w="3175">
              <a:solidFill>
                <a:srgbClr val="000000"/>
              </a:solidFill>
              <a:prstDash val="solid"/>
            </a:ln>
          </c:spPr>
        </c:majorGridlines>
        <c:numFmt formatCode="General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80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155256320"/>
        <c:crosses val="autoZero"/>
        <c:crossBetween val="between"/>
      </c:valAx>
      <c:spPr>
        <a:solidFill>
          <a:srgbClr val="C0C0C0"/>
        </a:solidFill>
        <a:ln w="12700">
          <a:solidFill>
            <a:srgbClr val="808080"/>
          </a:solidFill>
          <a:prstDash val="solid"/>
        </a:ln>
      </c:spPr>
    </c:plotArea>
    <c:legend>
      <c:legendPos val="r"/>
      <c:layout>
        <c:manualLayout>
          <c:xMode val="edge"/>
          <c:yMode val="edge"/>
          <c:x val="0.7802768166089985"/>
          <c:y val="0.12828947368421054"/>
          <c:w val="0.19896193771626358"/>
          <c:h val="0.19078947368421054"/>
        </c:manualLayout>
      </c:layout>
      <c:overlay val="0"/>
      <c:spPr>
        <a:solidFill>
          <a:srgbClr val="FFFFFF"/>
        </a:solidFill>
        <a:ln w="3175">
          <a:solidFill>
            <a:srgbClr val="000000"/>
          </a:solidFill>
          <a:prstDash val="solid"/>
        </a:ln>
      </c:spPr>
      <c:txPr>
        <a:bodyPr/>
        <a:lstStyle/>
        <a:p>
          <a:pPr>
            <a:defRPr sz="735" b="0" i="0" u="none" strike="noStrike" baseline="0">
              <a:solidFill>
                <a:srgbClr val="000000"/>
              </a:solidFill>
              <a:latin typeface="Arial"/>
              <a:ea typeface="Arial"/>
              <a:cs typeface="Arial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rgbClr val="FFFFFF"/>
    </a:solidFill>
    <a:ln w="3175">
      <a:solidFill>
        <a:srgbClr val="000000"/>
      </a:solidFill>
      <a:prstDash val="solid"/>
    </a:ln>
  </c:spPr>
  <c:txPr>
    <a:bodyPr/>
    <a:lstStyle/>
    <a:p>
      <a:pPr>
        <a:defRPr sz="800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en-US"/>
    </a:p>
  </c:txPr>
  <c:externalData r:id="rId1">
    <c:autoUpdate val="0"/>
  </c:externalData>
  <c:userShapes r:id="rId2"/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200" b="1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r>
              <a:rPr lang="en-US" sz="1200" b="0" i="0" u="none" strike="noStrike" baseline="0">
                <a:effectLst/>
              </a:rPr>
              <a:t>The Best Tailgate is a Trojan Tailgate - 9/24/2016</a:t>
            </a:r>
            <a:endParaRPr lang="en-US" b="0" u="none" baseline="0"/>
          </a:p>
        </c:rich>
      </c:tx>
      <c:layout>
        <c:manualLayout>
          <c:xMode val="edge"/>
          <c:yMode val="edge"/>
          <c:x val="0.37446915166903916"/>
          <c:y val="5.1377949993823446E-2"/>
        </c:manualLayout>
      </c:layout>
      <c:overlay val="0"/>
      <c:spPr>
        <a:noFill/>
        <a:ln w="25400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0.23582873735638754"/>
          <c:y val="0.20047846074891992"/>
          <c:w val="0.76417126264361246"/>
          <c:h val="0.6603996354082081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'E-Mail Blast reports'!$E$5</c:f>
              <c:strCache>
                <c:ptCount val="1"/>
                <c:pt idx="0">
                  <c:v>BKS List</c:v>
                </c:pt>
              </c:strCache>
            </c:strRef>
          </c:tx>
          <c:spPr>
            <a:solidFill>
              <a:srgbClr val="333399"/>
            </a:solidFill>
            <a:ln w="25400">
              <a:noFill/>
            </a:ln>
          </c:spPr>
          <c:invertIfNegative val="0"/>
          <c:cat>
            <c:strRef>
              <c:f>'E-Mail Blast reports'!$F$4:$J$4</c:f>
              <c:strCache>
                <c:ptCount val="5"/>
                <c:pt idx="0">
                  <c:v>Total Sent</c:v>
                </c:pt>
                <c:pt idx="1">
                  <c:v>Total delivered</c:v>
                </c:pt>
                <c:pt idx="2">
                  <c:v>Unique Opens</c:v>
                </c:pt>
                <c:pt idx="3">
                  <c:v>Unique Clicks</c:v>
                </c:pt>
                <c:pt idx="4">
                  <c:v>Unsubscribes</c:v>
                </c:pt>
              </c:strCache>
            </c:strRef>
          </c:cat>
          <c:val>
            <c:numRef>
              <c:f>'E-Mail Blast reports'!$F$5:$J$5</c:f>
              <c:numCache>
                <c:formatCode>#,##0</c:formatCode>
                <c:ptCount val="5"/>
                <c:pt idx="0">
                  <c:v>56633</c:v>
                </c:pt>
                <c:pt idx="1">
                  <c:v>56554</c:v>
                </c:pt>
                <c:pt idx="2">
                  <c:v>14930</c:v>
                </c:pt>
                <c:pt idx="3">
                  <c:v>826</c:v>
                </c:pt>
                <c:pt idx="4">
                  <c:v>80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818-437C-B6AA-96CA169299A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91646976"/>
        <c:axId val="65390848"/>
      </c:barChart>
      <c:catAx>
        <c:axId val="9164697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en-US"/>
          </a:p>
        </c:txPr>
        <c:crossAx val="65390848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65390848"/>
        <c:scaling>
          <c:orientation val="minMax"/>
        </c:scaling>
        <c:delete val="0"/>
        <c:axPos val="l"/>
        <c:majorGridlines>
          <c:spPr>
            <a:ln w="3175">
              <a:solidFill>
                <a:srgbClr val="808080"/>
              </a:solidFill>
              <a:prstDash val="solid"/>
            </a:ln>
          </c:spPr>
        </c:majorGridlines>
        <c:numFmt formatCode="#,##0" sourceLinked="1"/>
        <c:majorTickMark val="none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en-US"/>
          </a:p>
        </c:txPr>
        <c:crossAx val="91646976"/>
        <c:crosses val="autoZero"/>
        <c:crossBetween val="between"/>
      </c:valAx>
      <c:dTable>
        <c:showHorzBorder val="1"/>
        <c:showVertBorder val="1"/>
        <c:showOutline val="1"/>
        <c:showKeys val="1"/>
        <c:spPr>
          <a:ln w="3175">
            <a:solidFill>
              <a:srgbClr val="000000"/>
            </a:solidFill>
            <a:prstDash val="solid"/>
          </a:ln>
        </c:spPr>
        <c:txPr>
          <a:bodyPr/>
          <a:lstStyle/>
          <a:p>
            <a:pPr rtl="0">
              <a:defRPr sz="1000" b="1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en-US"/>
          </a:p>
        </c:txPr>
      </c:dTable>
      <c:spPr>
        <a:solidFill>
          <a:srgbClr val="FFFFFF"/>
        </a:solidFill>
        <a:ln w="25400">
          <a:noFill/>
        </a:ln>
      </c:spPr>
    </c:plotArea>
    <c:plotVisOnly val="1"/>
    <c:dispBlanksAs val="gap"/>
    <c:showDLblsOverMax val="0"/>
  </c:chart>
  <c:spPr>
    <a:solidFill>
      <a:srgbClr val="FFFFFF"/>
    </a:solidFill>
    <a:ln w="3175">
      <a:solidFill>
        <a:srgbClr val="808080"/>
      </a:solidFill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en-US"/>
    </a:p>
  </c:txPr>
  <c:externalData r:id="rId1">
    <c:autoUpdate val="0"/>
  </c:externalData>
</c:chartSpace>
</file>

<file path=ppt/charts/chart2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2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r>
              <a:rPr lang="en-US" sz="1200" b="0" i="0" u="none" strike="noStrike" baseline="0">
                <a:effectLst/>
              </a:rPr>
              <a:t>Get Your Smashbox Photo Shoot! - 9/20/2016</a:t>
            </a:r>
            <a:r>
              <a:rPr lang="en-US" sz="1200" b="0" i="0" u="none" strike="noStrike" baseline="0"/>
              <a:t> </a:t>
            </a:r>
            <a:r>
              <a:rPr lang="en-US" sz="1200" b="0" i="0" u="none" strike="noStrike" baseline="0">
                <a:effectLst/>
              </a:rPr>
              <a:t> </a:t>
            </a:r>
            <a:endParaRPr lang="en-US" b="0" u="none" baseline="0"/>
          </a:p>
        </c:rich>
      </c:tx>
      <c:layout>
        <c:manualLayout>
          <c:xMode val="edge"/>
          <c:yMode val="edge"/>
          <c:x val="0.31511539433617458"/>
          <c:y val="4.4389698630355391E-2"/>
        </c:manualLayout>
      </c:layout>
      <c:overlay val="0"/>
      <c:spPr>
        <a:noFill/>
        <a:ln w="25400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0.20786263912291186"/>
          <c:y val="0.20047846074891992"/>
          <c:w val="0.76925543612416281"/>
          <c:h val="0.6603996354082081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'E-Mail Blast reports'!$E$8</c:f>
              <c:strCache>
                <c:ptCount val="1"/>
                <c:pt idx="0">
                  <c:v>BKS List</c:v>
                </c:pt>
              </c:strCache>
            </c:strRef>
          </c:tx>
          <c:spPr>
            <a:solidFill>
              <a:srgbClr val="333399"/>
            </a:solidFill>
            <a:ln w="25400">
              <a:noFill/>
            </a:ln>
          </c:spPr>
          <c:invertIfNegative val="0"/>
          <c:cat>
            <c:strRef>
              <c:f>'E-Mail Blast reports'!$F$4:$J$4</c:f>
              <c:strCache>
                <c:ptCount val="5"/>
                <c:pt idx="0">
                  <c:v>Total Sent</c:v>
                </c:pt>
                <c:pt idx="1">
                  <c:v>Total delivered</c:v>
                </c:pt>
                <c:pt idx="2">
                  <c:v>Unique Opens</c:v>
                </c:pt>
                <c:pt idx="3">
                  <c:v>Unique Clicks</c:v>
                </c:pt>
                <c:pt idx="4">
                  <c:v>Unsubscribes</c:v>
                </c:pt>
              </c:strCache>
            </c:strRef>
          </c:cat>
          <c:val>
            <c:numRef>
              <c:f>'E-Mail Blast reports'!$F$8:$J$8</c:f>
              <c:numCache>
                <c:formatCode>#,##0</c:formatCode>
                <c:ptCount val="5"/>
                <c:pt idx="0">
                  <c:v>2240</c:v>
                </c:pt>
                <c:pt idx="1">
                  <c:v>2232</c:v>
                </c:pt>
                <c:pt idx="2">
                  <c:v>470</c:v>
                </c:pt>
                <c:pt idx="3">
                  <c:v>7</c:v>
                </c:pt>
                <c:pt idx="4" formatCode="General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57F-4EE0-980F-0F1B4CF0EDA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35366144"/>
        <c:axId val="65392576"/>
      </c:barChart>
      <c:catAx>
        <c:axId val="13536614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en-US"/>
          </a:p>
        </c:txPr>
        <c:crossAx val="65392576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65392576"/>
        <c:scaling>
          <c:orientation val="minMax"/>
        </c:scaling>
        <c:delete val="0"/>
        <c:axPos val="l"/>
        <c:majorGridlines>
          <c:spPr>
            <a:ln w="3175">
              <a:solidFill>
                <a:srgbClr val="808080"/>
              </a:solidFill>
              <a:prstDash val="solid"/>
            </a:ln>
          </c:spPr>
        </c:majorGridlines>
        <c:numFmt formatCode="#,##0" sourceLinked="1"/>
        <c:majorTickMark val="none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en-US"/>
          </a:p>
        </c:txPr>
        <c:crossAx val="135366144"/>
        <c:crosses val="autoZero"/>
        <c:crossBetween val="between"/>
      </c:valAx>
      <c:dTable>
        <c:showHorzBorder val="1"/>
        <c:showVertBorder val="1"/>
        <c:showOutline val="1"/>
        <c:showKeys val="1"/>
        <c:spPr>
          <a:ln w="3175">
            <a:solidFill>
              <a:srgbClr val="000000"/>
            </a:solidFill>
            <a:prstDash val="solid"/>
          </a:ln>
        </c:spPr>
        <c:txPr>
          <a:bodyPr/>
          <a:lstStyle/>
          <a:p>
            <a:pPr rtl="0">
              <a:defRPr sz="1000" b="1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en-US"/>
          </a:p>
        </c:txPr>
      </c:dTable>
      <c:spPr>
        <a:solidFill>
          <a:srgbClr val="FFFFFF"/>
        </a:solidFill>
        <a:ln w="25400">
          <a:noFill/>
        </a:ln>
      </c:spPr>
    </c:plotArea>
    <c:plotVisOnly val="1"/>
    <c:dispBlanksAs val="gap"/>
    <c:showDLblsOverMax val="0"/>
  </c:chart>
  <c:spPr>
    <a:solidFill>
      <a:srgbClr val="FFFFFF"/>
    </a:solidFill>
    <a:ln w="3175">
      <a:solidFill>
        <a:srgbClr val="808080"/>
      </a:solidFill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en-US"/>
    </a:p>
  </c:txPr>
  <c:externalData r:id="rId1">
    <c:autoUpdate val="0"/>
  </c:externalData>
</c:chartSpace>
</file>

<file path=ppt/charts/chart2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2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r>
              <a:rPr lang="en-US" sz="1200" b="0" i="0" u="none" strike="noStrike" baseline="0">
                <a:effectLst/>
              </a:rPr>
              <a:t>New Women of Troy Apparel Collection -  9/17/2016</a:t>
            </a:r>
            <a:endParaRPr lang="en-US" b="0" u="none" baseline="0"/>
          </a:p>
        </c:rich>
      </c:tx>
      <c:layout>
        <c:manualLayout>
          <c:xMode val="edge"/>
          <c:yMode val="edge"/>
          <c:x val="0.31511539433617458"/>
          <c:y val="4.4389698630355391E-2"/>
        </c:manualLayout>
      </c:layout>
      <c:overlay val="0"/>
      <c:spPr>
        <a:noFill/>
        <a:ln w="25400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0.20786263912291186"/>
          <c:y val="0.20047846074891992"/>
          <c:w val="0.76925543612416281"/>
          <c:h val="0.6603996354082081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'E-Mail Blast reports'!$E$11</c:f>
              <c:strCache>
                <c:ptCount val="1"/>
                <c:pt idx="0">
                  <c:v>BKS List</c:v>
                </c:pt>
              </c:strCache>
            </c:strRef>
          </c:tx>
          <c:spPr>
            <a:solidFill>
              <a:srgbClr val="333399"/>
            </a:solidFill>
            <a:ln w="25400">
              <a:noFill/>
            </a:ln>
          </c:spPr>
          <c:invertIfNegative val="0"/>
          <c:cat>
            <c:strRef>
              <c:f>'E-Mail Blast reports'!$F$4:$J$4</c:f>
              <c:strCache>
                <c:ptCount val="5"/>
                <c:pt idx="0">
                  <c:v>Total Sent</c:v>
                </c:pt>
                <c:pt idx="1">
                  <c:v>Total delivered</c:v>
                </c:pt>
                <c:pt idx="2">
                  <c:v>Unique Opens</c:v>
                </c:pt>
                <c:pt idx="3">
                  <c:v>Unique Clicks</c:v>
                </c:pt>
                <c:pt idx="4">
                  <c:v>Unsubscribes</c:v>
                </c:pt>
              </c:strCache>
            </c:strRef>
          </c:cat>
          <c:val>
            <c:numRef>
              <c:f>'E-Mail Blast reports'!$F$11:$J$11</c:f>
              <c:numCache>
                <c:formatCode>#,##0</c:formatCode>
                <c:ptCount val="5"/>
                <c:pt idx="0">
                  <c:v>56684</c:v>
                </c:pt>
                <c:pt idx="1">
                  <c:v>56641</c:v>
                </c:pt>
                <c:pt idx="2">
                  <c:v>15587</c:v>
                </c:pt>
                <c:pt idx="3">
                  <c:v>1243</c:v>
                </c:pt>
                <c:pt idx="4" formatCode="General">
                  <c:v>84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C74-40DF-AD28-578D3604671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35367168"/>
        <c:axId val="65394304"/>
      </c:barChart>
      <c:catAx>
        <c:axId val="13536716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en-US"/>
          </a:p>
        </c:txPr>
        <c:crossAx val="65394304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65394304"/>
        <c:scaling>
          <c:orientation val="minMax"/>
        </c:scaling>
        <c:delete val="0"/>
        <c:axPos val="l"/>
        <c:majorGridlines>
          <c:spPr>
            <a:ln w="3175">
              <a:solidFill>
                <a:srgbClr val="808080"/>
              </a:solidFill>
              <a:prstDash val="solid"/>
            </a:ln>
          </c:spPr>
        </c:majorGridlines>
        <c:numFmt formatCode="#,##0" sourceLinked="1"/>
        <c:majorTickMark val="none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en-US"/>
          </a:p>
        </c:txPr>
        <c:crossAx val="135367168"/>
        <c:crosses val="autoZero"/>
        <c:crossBetween val="between"/>
      </c:valAx>
      <c:dTable>
        <c:showHorzBorder val="1"/>
        <c:showVertBorder val="1"/>
        <c:showOutline val="1"/>
        <c:showKeys val="1"/>
        <c:spPr>
          <a:ln w="3175">
            <a:solidFill>
              <a:srgbClr val="000000"/>
            </a:solidFill>
            <a:prstDash val="solid"/>
          </a:ln>
        </c:spPr>
        <c:txPr>
          <a:bodyPr/>
          <a:lstStyle/>
          <a:p>
            <a:pPr rtl="0">
              <a:defRPr sz="1000" b="1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en-US"/>
          </a:p>
        </c:txPr>
      </c:dTable>
      <c:spPr>
        <a:solidFill>
          <a:srgbClr val="FFFFFF"/>
        </a:solidFill>
        <a:ln w="25400">
          <a:noFill/>
        </a:ln>
      </c:spPr>
    </c:plotArea>
    <c:plotVisOnly val="1"/>
    <c:dispBlanksAs val="gap"/>
    <c:showDLblsOverMax val="0"/>
  </c:chart>
  <c:spPr>
    <a:solidFill>
      <a:srgbClr val="FFFFFF"/>
    </a:solidFill>
    <a:ln w="3175">
      <a:solidFill>
        <a:srgbClr val="808080"/>
      </a:solidFill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en-US"/>
    </a:p>
  </c:txPr>
  <c:externalData r:id="rId1">
    <c:autoUpdate val="0"/>
  </c:externalData>
</c:chartSpace>
</file>

<file path=ppt/charts/chart2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2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r>
              <a:rPr lang="en-US" sz="1200" b="0" i="0" u="none" strike="noStrike" baseline="0">
                <a:effectLst/>
              </a:rPr>
              <a:t>The New Official Store of USC Catalog is Here! - 9/12/2016 </a:t>
            </a:r>
            <a:endParaRPr lang="en-US" b="0" u="none" baseline="0"/>
          </a:p>
        </c:rich>
      </c:tx>
      <c:layout>
        <c:manualLayout>
          <c:xMode val="edge"/>
          <c:yMode val="edge"/>
          <c:x val="0.25979908674031205"/>
          <c:y val="3.7979507369271151E-2"/>
        </c:manualLayout>
      </c:layout>
      <c:overlay val="0"/>
      <c:spPr>
        <a:noFill/>
        <a:ln w="25400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0.20786263912291186"/>
          <c:y val="0.20047846074891992"/>
          <c:w val="0.76925543612416281"/>
          <c:h val="0.6603996354082081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'E-Mail Blast reports'!$E$14</c:f>
              <c:strCache>
                <c:ptCount val="1"/>
                <c:pt idx="0">
                  <c:v>BKS List</c:v>
                </c:pt>
              </c:strCache>
            </c:strRef>
          </c:tx>
          <c:spPr>
            <a:solidFill>
              <a:srgbClr val="333399"/>
            </a:solidFill>
            <a:ln w="25400">
              <a:noFill/>
            </a:ln>
          </c:spPr>
          <c:invertIfNegative val="0"/>
          <c:cat>
            <c:strRef>
              <c:f>'E-Mail Blast reports'!$F$4:$J$4</c:f>
              <c:strCache>
                <c:ptCount val="5"/>
                <c:pt idx="0">
                  <c:v>Total Sent</c:v>
                </c:pt>
                <c:pt idx="1">
                  <c:v>Total delivered</c:v>
                </c:pt>
                <c:pt idx="2">
                  <c:v>Unique Opens</c:v>
                </c:pt>
                <c:pt idx="3">
                  <c:v>Unique Clicks</c:v>
                </c:pt>
                <c:pt idx="4">
                  <c:v>Unsubscribes</c:v>
                </c:pt>
              </c:strCache>
            </c:strRef>
          </c:cat>
          <c:val>
            <c:numRef>
              <c:f>'E-Mail Blast reports'!$F$14:$J$14</c:f>
              <c:numCache>
                <c:formatCode>#,##0</c:formatCode>
                <c:ptCount val="5"/>
                <c:pt idx="0">
                  <c:v>56740</c:v>
                </c:pt>
                <c:pt idx="1">
                  <c:v>56688</c:v>
                </c:pt>
                <c:pt idx="2">
                  <c:v>17605</c:v>
                </c:pt>
                <c:pt idx="3">
                  <c:v>2299</c:v>
                </c:pt>
                <c:pt idx="4" formatCode="General">
                  <c:v>90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19D-4267-9F25-9DF5A651278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35368192"/>
        <c:axId val="65396032"/>
      </c:barChart>
      <c:catAx>
        <c:axId val="13536819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en-US"/>
          </a:p>
        </c:txPr>
        <c:crossAx val="65396032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65396032"/>
        <c:scaling>
          <c:orientation val="minMax"/>
        </c:scaling>
        <c:delete val="0"/>
        <c:axPos val="l"/>
        <c:majorGridlines>
          <c:spPr>
            <a:ln w="3175">
              <a:solidFill>
                <a:srgbClr val="808080"/>
              </a:solidFill>
              <a:prstDash val="solid"/>
            </a:ln>
          </c:spPr>
        </c:majorGridlines>
        <c:numFmt formatCode="#,##0" sourceLinked="1"/>
        <c:majorTickMark val="none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en-US"/>
          </a:p>
        </c:txPr>
        <c:crossAx val="135368192"/>
        <c:crosses val="autoZero"/>
        <c:crossBetween val="between"/>
      </c:valAx>
      <c:dTable>
        <c:showHorzBorder val="1"/>
        <c:showVertBorder val="1"/>
        <c:showOutline val="1"/>
        <c:showKeys val="1"/>
        <c:spPr>
          <a:ln w="3175">
            <a:solidFill>
              <a:srgbClr val="000000"/>
            </a:solidFill>
            <a:prstDash val="solid"/>
          </a:ln>
        </c:spPr>
        <c:txPr>
          <a:bodyPr/>
          <a:lstStyle/>
          <a:p>
            <a:pPr rtl="0">
              <a:defRPr sz="1000" b="1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en-US"/>
          </a:p>
        </c:txPr>
      </c:dTable>
      <c:spPr>
        <a:solidFill>
          <a:srgbClr val="FFFFFF"/>
        </a:solidFill>
        <a:ln w="25400">
          <a:noFill/>
        </a:ln>
      </c:spPr>
    </c:plotArea>
    <c:plotVisOnly val="1"/>
    <c:dispBlanksAs val="gap"/>
    <c:showDLblsOverMax val="0"/>
  </c:chart>
  <c:spPr>
    <a:solidFill>
      <a:srgbClr val="FFFFFF"/>
    </a:solidFill>
    <a:ln w="3175">
      <a:solidFill>
        <a:srgbClr val="808080"/>
      </a:solidFill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en-US"/>
    </a:p>
  </c:txPr>
  <c:externalData r:id="rId1">
    <c:autoUpdate val="0"/>
  </c:externalData>
</c:chartSpace>
</file>

<file path=ppt/charts/chart2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sz="1200" b="0" i="0" u="none" strike="noStrike" baseline="0" dirty="0">
                <a:effectLst/>
              </a:rPr>
              <a:t>Invitation to Equity Perspectives on Community "Development" Panel - 9/13/2016</a:t>
            </a:r>
            <a:endParaRPr lang="en-US" dirty="0"/>
          </a:p>
        </c:rich>
      </c:tx>
      <c:layout>
        <c:manualLayout>
          <c:xMode val="edge"/>
          <c:yMode val="edge"/>
          <c:x val="0.1748558151292062"/>
          <c:y val="3.6069925001220561E-2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0.20786263912291186"/>
          <c:y val="0.20047846074891992"/>
          <c:w val="0.76925543612416281"/>
          <c:h val="0.6603996354082081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'E-Mail Blast reports'!$E$38</c:f>
              <c:strCache>
                <c:ptCount val="1"/>
                <c:pt idx="0">
                  <c:v>HSP List</c:v>
                </c:pt>
              </c:strCache>
            </c:strRef>
          </c:tx>
          <c:spPr>
            <a:solidFill>
              <a:srgbClr val="333399"/>
            </a:solidFill>
            <a:ln>
              <a:solidFill>
                <a:srgbClr val="333399"/>
              </a:solidFill>
            </a:ln>
          </c:spPr>
          <c:invertIfNegative val="0"/>
          <c:cat>
            <c:strRef>
              <c:f>'E-Mail Blast reports'!$F$37:$J$37</c:f>
              <c:strCache>
                <c:ptCount val="5"/>
                <c:pt idx="0">
                  <c:v>Total Sent</c:v>
                </c:pt>
                <c:pt idx="1">
                  <c:v>Total delivered</c:v>
                </c:pt>
                <c:pt idx="2">
                  <c:v>Unique Opens</c:v>
                </c:pt>
                <c:pt idx="3">
                  <c:v>Unique Clicks</c:v>
                </c:pt>
                <c:pt idx="4">
                  <c:v>Unsubscribes</c:v>
                </c:pt>
              </c:strCache>
            </c:strRef>
          </c:cat>
          <c:val>
            <c:numRef>
              <c:f>'E-Mail Blast reports'!$F$38:$J$38</c:f>
              <c:numCache>
                <c:formatCode>#,##0</c:formatCode>
                <c:ptCount val="5"/>
                <c:pt idx="0">
                  <c:v>1590</c:v>
                </c:pt>
                <c:pt idx="1">
                  <c:v>1585</c:v>
                </c:pt>
                <c:pt idx="2">
                  <c:v>483</c:v>
                </c:pt>
                <c:pt idx="3">
                  <c:v>6</c:v>
                </c:pt>
                <c:pt idx="4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0DF-4717-9FBC-325CD3171EB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39500032"/>
        <c:axId val="139433024"/>
      </c:barChart>
      <c:catAx>
        <c:axId val="13950003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en-US"/>
          </a:p>
        </c:txPr>
        <c:crossAx val="139433024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139433024"/>
        <c:scaling>
          <c:orientation val="minMax"/>
        </c:scaling>
        <c:delete val="0"/>
        <c:axPos val="l"/>
        <c:majorGridlines>
          <c:spPr>
            <a:ln w="3175">
              <a:solidFill>
                <a:srgbClr val="808080"/>
              </a:solidFill>
              <a:prstDash val="solid"/>
            </a:ln>
          </c:spPr>
        </c:majorGridlines>
        <c:numFmt formatCode="#,##0" sourceLinked="1"/>
        <c:majorTickMark val="none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en-US"/>
          </a:p>
        </c:txPr>
        <c:crossAx val="139500032"/>
        <c:crosses val="autoZero"/>
        <c:crossBetween val="between"/>
      </c:valAx>
      <c:dTable>
        <c:showHorzBorder val="1"/>
        <c:showVertBorder val="1"/>
        <c:showOutline val="1"/>
        <c:showKeys val="1"/>
        <c:spPr>
          <a:ln w="3175">
            <a:solidFill>
              <a:srgbClr val="000000"/>
            </a:solidFill>
            <a:prstDash val="solid"/>
          </a:ln>
        </c:spPr>
        <c:txPr>
          <a:bodyPr/>
          <a:lstStyle/>
          <a:p>
            <a:pPr rtl="0">
              <a:defRPr sz="1000" b="1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en-US"/>
          </a:p>
        </c:txPr>
      </c:dTable>
      <c:spPr>
        <a:solidFill>
          <a:srgbClr val="FFFFFF"/>
        </a:solidFill>
        <a:ln w="25400">
          <a:noFill/>
        </a:ln>
      </c:spPr>
    </c:plotArea>
    <c:plotVisOnly val="1"/>
    <c:dispBlanksAs val="gap"/>
    <c:showDLblsOverMax val="0"/>
  </c:chart>
  <c:spPr>
    <a:solidFill>
      <a:srgbClr val="FFFFFF"/>
    </a:solidFill>
    <a:ln w="3175">
      <a:solidFill>
        <a:srgbClr val="808080"/>
      </a:solidFill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en-US"/>
    </a:p>
  </c:txPr>
  <c:externalData r:id="rId1">
    <c:autoUpdate val="0"/>
  </c:externalData>
</c:chartSpace>
</file>

<file path=ppt/charts/chart2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sz="1200" b="0" i="0" u="none" strike="noStrike" baseline="0">
                <a:effectLst/>
              </a:rPr>
              <a:t>Game Day Dining - Beat Utah State! - 9/8/2016</a:t>
            </a:r>
            <a:endParaRPr lang="en-US"/>
          </a:p>
        </c:rich>
      </c:tx>
      <c:layout>
        <c:manualLayout>
          <c:xMode val="edge"/>
          <c:yMode val="edge"/>
          <c:x val="0.29870826771653541"/>
          <c:y val="7.0000018372708236E-2"/>
        </c:manualLayout>
      </c:layout>
      <c:overlay val="1"/>
    </c:title>
    <c:autoTitleDeleted val="0"/>
    <c:plotArea>
      <c:layout>
        <c:manualLayout>
          <c:layoutTarget val="inner"/>
          <c:xMode val="edge"/>
          <c:yMode val="edge"/>
          <c:x val="0.20786263912291186"/>
          <c:y val="0.20047846074891992"/>
          <c:w val="0.76925543612416281"/>
          <c:h val="0.6603996354082081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'E-Mail Blast reports'!$E$50</c:f>
              <c:strCache>
                <c:ptCount val="1"/>
                <c:pt idx="0">
                  <c:v>HSP List</c:v>
                </c:pt>
              </c:strCache>
            </c:strRef>
          </c:tx>
          <c:spPr>
            <a:solidFill>
              <a:srgbClr val="333399"/>
            </a:solidFill>
            <a:ln w="25400">
              <a:noFill/>
            </a:ln>
          </c:spPr>
          <c:invertIfNegative val="0"/>
          <c:cat>
            <c:strRef>
              <c:f>'E-Mail Blast reports'!$F$43:$J$43</c:f>
              <c:strCache>
                <c:ptCount val="5"/>
                <c:pt idx="0">
                  <c:v>Total Sent</c:v>
                </c:pt>
                <c:pt idx="1">
                  <c:v>Total delivered</c:v>
                </c:pt>
                <c:pt idx="2">
                  <c:v>Unique Opens</c:v>
                </c:pt>
                <c:pt idx="3">
                  <c:v>Unique Clicks</c:v>
                </c:pt>
                <c:pt idx="4">
                  <c:v>Unsubscribes</c:v>
                </c:pt>
              </c:strCache>
            </c:strRef>
          </c:cat>
          <c:val>
            <c:numRef>
              <c:f>'E-Mail Blast reports'!$F$50:$J$50</c:f>
              <c:numCache>
                <c:formatCode>#,##0</c:formatCode>
                <c:ptCount val="5"/>
                <c:pt idx="0">
                  <c:v>1059</c:v>
                </c:pt>
                <c:pt idx="1">
                  <c:v>1041</c:v>
                </c:pt>
                <c:pt idx="2">
                  <c:v>257</c:v>
                </c:pt>
                <c:pt idx="3">
                  <c:v>13</c:v>
                </c:pt>
                <c:pt idx="4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1EC-4691-BFB3-FA168BF1B7B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43131136"/>
        <c:axId val="141484608"/>
      </c:barChart>
      <c:catAx>
        <c:axId val="14313113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en-US"/>
          </a:p>
        </c:txPr>
        <c:crossAx val="141484608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141484608"/>
        <c:scaling>
          <c:orientation val="minMax"/>
        </c:scaling>
        <c:delete val="0"/>
        <c:axPos val="l"/>
        <c:majorGridlines>
          <c:spPr>
            <a:ln w="3175">
              <a:solidFill>
                <a:srgbClr val="808080"/>
              </a:solidFill>
              <a:prstDash val="solid"/>
            </a:ln>
          </c:spPr>
        </c:majorGridlines>
        <c:numFmt formatCode="#,##0" sourceLinked="1"/>
        <c:majorTickMark val="none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en-US"/>
          </a:p>
        </c:txPr>
        <c:crossAx val="143131136"/>
        <c:crosses val="autoZero"/>
        <c:crossBetween val="between"/>
      </c:valAx>
      <c:dTable>
        <c:showHorzBorder val="1"/>
        <c:showVertBorder val="1"/>
        <c:showOutline val="1"/>
        <c:showKeys val="1"/>
        <c:spPr>
          <a:ln w="3175">
            <a:solidFill>
              <a:srgbClr val="000000"/>
            </a:solidFill>
            <a:prstDash val="solid"/>
          </a:ln>
        </c:spPr>
        <c:txPr>
          <a:bodyPr/>
          <a:lstStyle/>
          <a:p>
            <a:pPr rtl="0">
              <a:defRPr sz="1000" b="1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en-US"/>
          </a:p>
        </c:txPr>
      </c:dTable>
      <c:spPr>
        <a:solidFill>
          <a:srgbClr val="FFFFFF"/>
        </a:solidFill>
        <a:ln w="25400">
          <a:noFill/>
        </a:ln>
      </c:spPr>
    </c:plotArea>
    <c:plotVisOnly val="1"/>
    <c:dispBlanksAs val="gap"/>
    <c:showDLblsOverMax val="0"/>
  </c:chart>
  <c:spPr>
    <a:solidFill>
      <a:srgbClr val="FFFFFF"/>
    </a:solidFill>
    <a:ln w="3175">
      <a:solidFill>
        <a:srgbClr val="808080"/>
      </a:solidFill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en-US"/>
    </a:p>
  </c:txPr>
  <c:externalData r:id="rId1">
    <c:autoUpdate val="0"/>
  </c:externalData>
</c:chartSpace>
</file>

<file path=ppt/charts/chart2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sz="1200" b="0" i="0" u="none" strike="noStrike" baseline="0">
                <a:effectLst/>
              </a:rPr>
              <a:t>University Club - Closed this Monday - 9/2/2016</a:t>
            </a:r>
            <a:endParaRPr lang="en-US"/>
          </a:p>
        </c:rich>
      </c:tx>
      <c:layout>
        <c:manualLayout>
          <c:xMode val="edge"/>
          <c:yMode val="edge"/>
          <c:x val="0.27137876214708651"/>
          <c:y val="6.4427239763182625E-2"/>
        </c:manualLayout>
      </c:layout>
      <c:overlay val="1"/>
    </c:title>
    <c:autoTitleDeleted val="0"/>
    <c:plotArea>
      <c:layout>
        <c:manualLayout>
          <c:layoutTarget val="inner"/>
          <c:xMode val="edge"/>
          <c:yMode val="edge"/>
          <c:x val="0.20786263912291186"/>
          <c:y val="0.20047846074891992"/>
          <c:w val="0.76925543612416281"/>
          <c:h val="0.6603996354082081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'E-Mail Blast reports'!$E$59</c:f>
              <c:strCache>
                <c:ptCount val="1"/>
                <c:pt idx="0">
                  <c:v>HSP List</c:v>
                </c:pt>
              </c:strCache>
            </c:strRef>
          </c:tx>
          <c:spPr>
            <a:solidFill>
              <a:srgbClr val="333399"/>
            </a:solidFill>
            <a:ln w="25400">
              <a:noFill/>
            </a:ln>
          </c:spPr>
          <c:invertIfNegative val="0"/>
          <c:cat>
            <c:strRef>
              <c:f>'E-Mail Blast reports'!$F$4:$J$4</c:f>
              <c:strCache>
                <c:ptCount val="5"/>
                <c:pt idx="0">
                  <c:v>Total Sent</c:v>
                </c:pt>
                <c:pt idx="1">
                  <c:v>Total delivered</c:v>
                </c:pt>
                <c:pt idx="2">
                  <c:v>Unique Opens</c:v>
                </c:pt>
                <c:pt idx="3">
                  <c:v>Unique Clicks</c:v>
                </c:pt>
                <c:pt idx="4">
                  <c:v>Unsubscribes</c:v>
                </c:pt>
              </c:strCache>
            </c:strRef>
          </c:cat>
          <c:val>
            <c:numRef>
              <c:f>'E-Mail Blast reports'!$F$59:$J$59</c:f>
              <c:numCache>
                <c:formatCode>0</c:formatCode>
                <c:ptCount val="5"/>
                <c:pt idx="0">
                  <c:v>1591</c:v>
                </c:pt>
                <c:pt idx="1">
                  <c:v>1583</c:v>
                </c:pt>
                <c:pt idx="2">
                  <c:v>408</c:v>
                </c:pt>
                <c:pt idx="3">
                  <c:v>0</c:v>
                </c:pt>
                <c:pt idx="4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304-41AA-8FB7-26D999AA2FA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43349248"/>
        <c:axId val="143541376"/>
      </c:barChart>
      <c:catAx>
        <c:axId val="14334924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en-US"/>
          </a:p>
        </c:txPr>
        <c:crossAx val="143541376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143541376"/>
        <c:scaling>
          <c:orientation val="minMax"/>
        </c:scaling>
        <c:delete val="0"/>
        <c:axPos val="l"/>
        <c:majorGridlines>
          <c:spPr>
            <a:ln w="3175">
              <a:solidFill>
                <a:srgbClr val="808080"/>
              </a:solidFill>
              <a:prstDash val="solid"/>
            </a:ln>
          </c:spPr>
        </c:majorGridlines>
        <c:numFmt formatCode="0" sourceLinked="1"/>
        <c:majorTickMark val="none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en-US"/>
          </a:p>
        </c:txPr>
        <c:crossAx val="143349248"/>
        <c:crosses val="autoZero"/>
        <c:crossBetween val="between"/>
      </c:valAx>
      <c:dTable>
        <c:showHorzBorder val="1"/>
        <c:showVertBorder val="1"/>
        <c:showOutline val="1"/>
        <c:showKeys val="1"/>
        <c:spPr>
          <a:ln w="3175">
            <a:solidFill>
              <a:srgbClr val="000000"/>
            </a:solidFill>
            <a:prstDash val="solid"/>
          </a:ln>
        </c:spPr>
        <c:txPr>
          <a:bodyPr/>
          <a:lstStyle/>
          <a:p>
            <a:pPr rtl="0">
              <a:defRPr sz="1000" b="1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en-US"/>
          </a:p>
        </c:txPr>
      </c:dTable>
      <c:spPr>
        <a:solidFill>
          <a:srgbClr val="FFFFFF"/>
        </a:solidFill>
        <a:ln w="25400">
          <a:noFill/>
        </a:ln>
      </c:spPr>
    </c:plotArea>
    <c:plotVisOnly val="1"/>
    <c:dispBlanksAs val="gap"/>
    <c:showDLblsOverMax val="0"/>
  </c:chart>
  <c:spPr>
    <a:solidFill>
      <a:srgbClr val="FFFFFF"/>
    </a:solidFill>
    <a:ln w="3175">
      <a:solidFill>
        <a:srgbClr val="808080"/>
      </a:solidFill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en-US"/>
    </a:p>
  </c:txPr>
  <c:externalData r:id="rId1">
    <c:autoUpdate val="0"/>
  </c:externalData>
</c:chartSpace>
</file>

<file path=ppt/charts/chart2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sz="1200" b="0" i="0" u="none" strike="noStrike" baseline="0">
                <a:effectLst/>
              </a:rPr>
              <a:t>Open off duty positions for Sep 18 - 9/16/2016</a:t>
            </a:r>
            <a:endParaRPr lang="en-US"/>
          </a:p>
        </c:rich>
      </c:tx>
      <c:layout>
        <c:manualLayout>
          <c:xMode val="edge"/>
          <c:yMode val="edge"/>
          <c:x val="0.39861214320300237"/>
          <c:y val="8.1998305153141521E-2"/>
        </c:manualLayout>
      </c:layout>
      <c:overlay val="1"/>
    </c:title>
    <c:autoTitleDeleted val="0"/>
    <c:plotArea>
      <c:layout>
        <c:manualLayout>
          <c:layoutTarget val="inner"/>
          <c:xMode val="edge"/>
          <c:yMode val="edge"/>
          <c:x val="0.20786263912291186"/>
          <c:y val="0.20047846074891992"/>
          <c:w val="0.76925543612416281"/>
          <c:h val="0.6603996354082081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'E-Mail Blast reports'!$E$77</c:f>
              <c:strCache>
                <c:ptCount val="1"/>
                <c:pt idx="0">
                  <c:v>OPEN OFF DUTY POSITIONS FOR SEP 18</c:v>
                </c:pt>
              </c:strCache>
            </c:strRef>
          </c:tx>
          <c:spPr>
            <a:solidFill>
              <a:srgbClr val="333399"/>
            </a:solidFill>
            <a:ln w="25400">
              <a:noFill/>
            </a:ln>
          </c:spPr>
          <c:invertIfNegative val="0"/>
          <c:cat>
            <c:strRef>
              <c:f>'E-Mail Blast reports'!$F$4:$J$4</c:f>
              <c:strCache>
                <c:ptCount val="5"/>
                <c:pt idx="0">
                  <c:v>Total Sent</c:v>
                </c:pt>
                <c:pt idx="1">
                  <c:v>Total delivered</c:v>
                </c:pt>
                <c:pt idx="2">
                  <c:v>Unique Opens</c:v>
                </c:pt>
                <c:pt idx="3">
                  <c:v>Unique Clicks</c:v>
                </c:pt>
                <c:pt idx="4">
                  <c:v>Unsubscribes</c:v>
                </c:pt>
              </c:strCache>
            </c:strRef>
          </c:cat>
          <c:val>
            <c:numRef>
              <c:f>'E-Mail Blast reports'!$F$77:$J$77</c:f>
              <c:numCache>
                <c:formatCode>0</c:formatCode>
                <c:ptCount val="5"/>
                <c:pt idx="0">
                  <c:v>187</c:v>
                </c:pt>
                <c:pt idx="1">
                  <c:v>187</c:v>
                </c:pt>
                <c:pt idx="2">
                  <c:v>145</c:v>
                </c:pt>
                <c:pt idx="3">
                  <c:v>0</c:v>
                </c:pt>
                <c:pt idx="4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E6F-4722-ABA2-7AC4995A411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41340672"/>
        <c:axId val="143715712"/>
      </c:barChart>
      <c:catAx>
        <c:axId val="14134067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en-US"/>
          </a:p>
        </c:txPr>
        <c:crossAx val="143715712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143715712"/>
        <c:scaling>
          <c:orientation val="minMax"/>
        </c:scaling>
        <c:delete val="0"/>
        <c:axPos val="l"/>
        <c:majorGridlines>
          <c:spPr>
            <a:ln w="3175">
              <a:solidFill>
                <a:srgbClr val="808080"/>
              </a:solidFill>
              <a:prstDash val="solid"/>
            </a:ln>
          </c:spPr>
        </c:majorGridlines>
        <c:numFmt formatCode="0" sourceLinked="1"/>
        <c:majorTickMark val="none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en-US"/>
          </a:p>
        </c:txPr>
        <c:crossAx val="141340672"/>
        <c:crosses val="autoZero"/>
        <c:crossBetween val="between"/>
      </c:valAx>
      <c:dTable>
        <c:showHorzBorder val="1"/>
        <c:showVertBorder val="1"/>
        <c:showOutline val="1"/>
        <c:showKeys val="1"/>
        <c:spPr>
          <a:ln w="3175">
            <a:solidFill>
              <a:srgbClr val="000000"/>
            </a:solidFill>
            <a:prstDash val="solid"/>
          </a:ln>
        </c:spPr>
        <c:txPr>
          <a:bodyPr/>
          <a:lstStyle/>
          <a:p>
            <a:pPr rtl="0">
              <a:defRPr sz="1000" b="1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en-US"/>
          </a:p>
        </c:txPr>
      </c:dTable>
      <c:spPr>
        <a:solidFill>
          <a:srgbClr val="FFFFFF"/>
        </a:solidFill>
        <a:ln w="25400">
          <a:noFill/>
        </a:ln>
      </c:spPr>
    </c:plotArea>
    <c:plotVisOnly val="1"/>
    <c:dispBlanksAs val="gap"/>
    <c:showDLblsOverMax val="0"/>
  </c:chart>
  <c:spPr>
    <a:solidFill>
      <a:srgbClr val="FFFFFF"/>
    </a:solidFill>
    <a:ln w="3175">
      <a:solidFill>
        <a:srgbClr val="808080"/>
      </a:solidFill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en-US"/>
    </a:p>
  </c:txPr>
  <c:externalData r:id="rId1">
    <c:autoUpdate val="0"/>
  </c:externalData>
</c:chartSpace>
</file>

<file path=ppt/charts/chart2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2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r>
              <a:rPr lang="en-US" sz="1200" b="0" i="0" u="none" strike="noStrike" baseline="0">
                <a:effectLst/>
              </a:rPr>
              <a:t>Sophisticated SC - 9/3/2016</a:t>
            </a:r>
            <a:endParaRPr lang="en-US" b="0" u="none" baseline="0"/>
          </a:p>
        </c:rich>
      </c:tx>
      <c:layout>
        <c:manualLayout>
          <c:xMode val="edge"/>
          <c:yMode val="edge"/>
          <c:x val="0.31511539433617458"/>
          <c:y val="4.4389698630355391E-2"/>
        </c:manualLayout>
      </c:layout>
      <c:overlay val="0"/>
      <c:spPr>
        <a:noFill/>
        <a:ln w="25400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0.20786263912291186"/>
          <c:y val="0.20047846074891992"/>
          <c:w val="0.76925543612416281"/>
          <c:h val="0.6603996354082081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'E-Mail Blast reports'!$E$17</c:f>
              <c:strCache>
                <c:ptCount val="1"/>
                <c:pt idx="0">
                  <c:v>BKS List</c:v>
                </c:pt>
              </c:strCache>
            </c:strRef>
          </c:tx>
          <c:spPr>
            <a:solidFill>
              <a:srgbClr val="333399"/>
            </a:solidFill>
            <a:ln w="25400">
              <a:noFill/>
            </a:ln>
          </c:spPr>
          <c:invertIfNegative val="0"/>
          <c:cat>
            <c:strRef>
              <c:f>'E-Mail Blast reports'!$F$4:$J$4</c:f>
              <c:strCache>
                <c:ptCount val="5"/>
                <c:pt idx="0">
                  <c:v>Total Sent</c:v>
                </c:pt>
                <c:pt idx="1">
                  <c:v>Total delivered</c:v>
                </c:pt>
                <c:pt idx="2">
                  <c:v>Unique Opens</c:v>
                </c:pt>
                <c:pt idx="3">
                  <c:v>Unique Clicks</c:v>
                </c:pt>
                <c:pt idx="4">
                  <c:v>Unsubscribes</c:v>
                </c:pt>
              </c:strCache>
            </c:strRef>
          </c:cat>
          <c:val>
            <c:numRef>
              <c:f>'E-Mail Blast reports'!$F$17:$J$17</c:f>
              <c:numCache>
                <c:formatCode>#,##0</c:formatCode>
                <c:ptCount val="5"/>
                <c:pt idx="0">
                  <c:v>56766</c:v>
                </c:pt>
                <c:pt idx="1">
                  <c:v>56698</c:v>
                </c:pt>
                <c:pt idx="2">
                  <c:v>18648</c:v>
                </c:pt>
                <c:pt idx="3">
                  <c:v>1472</c:v>
                </c:pt>
                <c:pt idx="4" formatCode="General">
                  <c:v>93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183-4878-A889-83345D1C5B1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39096576"/>
        <c:axId val="139199616"/>
      </c:barChart>
      <c:catAx>
        <c:axId val="13909657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en-US"/>
          </a:p>
        </c:txPr>
        <c:crossAx val="139199616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139199616"/>
        <c:scaling>
          <c:orientation val="minMax"/>
        </c:scaling>
        <c:delete val="0"/>
        <c:axPos val="l"/>
        <c:majorGridlines>
          <c:spPr>
            <a:ln w="3175">
              <a:solidFill>
                <a:srgbClr val="808080"/>
              </a:solidFill>
              <a:prstDash val="solid"/>
            </a:ln>
          </c:spPr>
        </c:majorGridlines>
        <c:numFmt formatCode="#,##0" sourceLinked="1"/>
        <c:majorTickMark val="none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en-US"/>
          </a:p>
        </c:txPr>
        <c:crossAx val="139096576"/>
        <c:crosses val="autoZero"/>
        <c:crossBetween val="between"/>
      </c:valAx>
      <c:dTable>
        <c:showHorzBorder val="1"/>
        <c:showVertBorder val="1"/>
        <c:showOutline val="1"/>
        <c:showKeys val="1"/>
        <c:spPr>
          <a:ln w="3175">
            <a:solidFill>
              <a:srgbClr val="000000"/>
            </a:solidFill>
            <a:prstDash val="solid"/>
          </a:ln>
        </c:spPr>
        <c:txPr>
          <a:bodyPr/>
          <a:lstStyle/>
          <a:p>
            <a:pPr rtl="0">
              <a:defRPr sz="1000" b="1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en-US"/>
          </a:p>
        </c:txPr>
      </c:dTable>
      <c:spPr>
        <a:solidFill>
          <a:srgbClr val="FFFFFF"/>
        </a:solidFill>
        <a:ln w="25400">
          <a:noFill/>
        </a:ln>
      </c:spPr>
    </c:plotArea>
    <c:plotVisOnly val="1"/>
    <c:dispBlanksAs val="gap"/>
    <c:showDLblsOverMax val="0"/>
  </c:chart>
  <c:spPr>
    <a:solidFill>
      <a:srgbClr val="FFFFFF"/>
    </a:solidFill>
    <a:ln w="3175">
      <a:solidFill>
        <a:srgbClr val="808080"/>
      </a:solidFill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en-US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800" b="1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r>
              <a:rPr lang="en-US"/>
              <a:t>Requests By BU System</a:t>
            </a:r>
          </a:p>
        </c:rich>
      </c:tx>
      <c:layout>
        <c:manualLayout>
          <c:xMode val="edge"/>
          <c:yMode val="edge"/>
          <c:x val="0.33122061802496594"/>
          <c:y val="3.4090909090909088E-2"/>
        </c:manualLayout>
      </c:layout>
      <c:overlay val="0"/>
      <c:spPr>
        <a:noFill/>
        <a:ln w="25400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9.6463098233315336E-2"/>
          <c:y val="0.18990384615384628"/>
          <c:w val="0.85852157427650755"/>
          <c:h val="0.5649038461538468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'BU Systems'!$A$60</c:f>
              <c:strCache>
                <c:ptCount val="1"/>
                <c:pt idx="0">
                  <c:v># Tickets</c:v>
                </c:pt>
              </c:strCache>
            </c:strRef>
          </c:tx>
          <c:spPr>
            <a:solidFill>
              <a:srgbClr val="333399"/>
            </a:solidFill>
            <a:ln w="25400">
              <a:noFill/>
            </a:ln>
          </c:spPr>
          <c:invertIfNegative val="0"/>
          <c:cat>
            <c:strRef>
              <c:f>'BU Systems'!$B$59:$F$59</c:f>
              <c:strCache>
                <c:ptCount val="5"/>
                <c:pt idx="0">
                  <c:v>EMS</c:v>
                </c:pt>
                <c:pt idx="1">
                  <c:v>TMA</c:v>
                </c:pt>
                <c:pt idx="2">
                  <c:v>Kronos</c:v>
                </c:pt>
                <c:pt idx="3">
                  <c:v>StarRez</c:v>
                </c:pt>
                <c:pt idx="4">
                  <c:v>VisualRatex</c:v>
                </c:pt>
              </c:strCache>
            </c:strRef>
          </c:cat>
          <c:val>
            <c:numRef>
              <c:f>'BU Systems'!$B$60:$F$60</c:f>
              <c:numCache>
                <c:formatCode>General</c:formatCode>
                <c:ptCount val="5"/>
                <c:pt idx="0">
                  <c:v>40</c:v>
                </c:pt>
                <c:pt idx="1">
                  <c:v>7</c:v>
                </c:pt>
                <c:pt idx="2">
                  <c:v>26</c:v>
                </c:pt>
                <c:pt idx="3">
                  <c:v>2</c:v>
                </c:pt>
                <c:pt idx="4">
                  <c:v>28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F8F-4CB6-BFBC-7ACD44B870E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50394368"/>
        <c:axId val="144942784"/>
      </c:barChart>
      <c:catAx>
        <c:axId val="15039436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txPr>
          <a:bodyPr rot="-2700000" vert="horz"/>
          <a:lstStyle/>
          <a:p>
            <a:pPr>
              <a:defRPr sz="1200" b="1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en-US"/>
          </a:p>
        </c:txPr>
        <c:crossAx val="144942784"/>
        <c:crosses val="autoZero"/>
        <c:auto val="1"/>
        <c:lblAlgn val="ctr"/>
        <c:lblOffset val="100"/>
        <c:noMultiLvlLbl val="0"/>
      </c:catAx>
      <c:valAx>
        <c:axId val="144942784"/>
        <c:scaling>
          <c:orientation val="minMax"/>
          <c:max val="100"/>
        </c:scaling>
        <c:delete val="0"/>
        <c:axPos val="l"/>
        <c:majorGridlines/>
        <c:title>
          <c:tx>
            <c:rich>
              <a:bodyPr/>
              <a:lstStyle/>
              <a:p>
                <a:pPr>
                  <a:defRPr sz="1200" b="1" i="0" u="none" strike="noStrike" baseline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</a:defRPr>
                </a:pPr>
                <a:r>
                  <a:rPr lang="en-US"/>
                  <a:t>Number of Requests</a:t>
                </a:r>
              </a:p>
            </c:rich>
          </c:tx>
          <c:overlay val="0"/>
          <c:spPr>
            <a:noFill/>
            <a:ln w="25400">
              <a:noFill/>
            </a:ln>
          </c:spPr>
        </c:title>
        <c:numFmt formatCode="General" sourceLinked="1"/>
        <c:majorTickMark val="none"/>
        <c:minorTickMark val="none"/>
        <c:tickLblPos val="nextTo"/>
        <c:txPr>
          <a:bodyPr rot="0" vert="horz"/>
          <a:lstStyle/>
          <a:p>
            <a:pPr>
              <a:defRPr sz="1200" b="1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en-US"/>
          </a:p>
        </c:txPr>
        <c:crossAx val="150394368"/>
        <c:crosses val="autoZero"/>
        <c:crossBetween val="between"/>
        <c:majorUnit val="10"/>
      </c:valAx>
    </c:plotArea>
    <c:plotVisOnly val="1"/>
    <c:dispBlanksAs val="gap"/>
    <c:showDLblsOverMax val="0"/>
  </c:chart>
  <c:txPr>
    <a:bodyPr/>
    <a:lstStyle/>
    <a:p>
      <a:pPr>
        <a:defRPr sz="1200" b="1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en-US"/>
    </a:p>
  </c:txPr>
  <c:externalData r:id="rId1">
    <c:autoUpdate val="0"/>
  </c:externalData>
</c:chartSpace>
</file>

<file path=ppt/charts/chart3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2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r>
              <a:rPr lang="en-US" sz="1200" b="0" i="0" u="none" strike="noStrike" baseline="0">
                <a:effectLst/>
              </a:rPr>
              <a:t>University Club - Football Pre-Game Buffet this Saturday - 9/29/2016</a:t>
            </a:r>
            <a:endParaRPr lang="en-US" b="0" u="none" baseline="0"/>
          </a:p>
        </c:rich>
      </c:tx>
      <c:layout>
        <c:manualLayout>
          <c:xMode val="edge"/>
          <c:yMode val="edge"/>
          <c:x val="0.23463352370320045"/>
          <c:y val="4.4389725720412339E-2"/>
        </c:manualLayout>
      </c:layout>
      <c:overlay val="0"/>
      <c:spPr>
        <a:noFill/>
        <a:ln w="25400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0.20786263912291186"/>
          <c:y val="0.20047846074891992"/>
          <c:w val="0.76925543612416281"/>
          <c:h val="0.6603996354082081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'E-Mail Blast reports'!$E$20</c:f>
              <c:strCache>
                <c:ptCount val="1"/>
                <c:pt idx="0">
                  <c:v>HSP List</c:v>
                </c:pt>
              </c:strCache>
            </c:strRef>
          </c:tx>
          <c:spPr>
            <a:solidFill>
              <a:srgbClr val="333399"/>
            </a:solidFill>
            <a:ln w="25400">
              <a:noFill/>
            </a:ln>
          </c:spPr>
          <c:invertIfNegative val="0"/>
          <c:cat>
            <c:strRef>
              <c:f>'E-Mail Blast reports'!$F$4:$J$4</c:f>
              <c:strCache>
                <c:ptCount val="5"/>
                <c:pt idx="0">
                  <c:v>Total Sent</c:v>
                </c:pt>
                <c:pt idx="1">
                  <c:v>Total delivered</c:v>
                </c:pt>
                <c:pt idx="2">
                  <c:v>Unique Opens</c:v>
                </c:pt>
                <c:pt idx="3">
                  <c:v>Unique Clicks</c:v>
                </c:pt>
                <c:pt idx="4">
                  <c:v>Unsubscribes</c:v>
                </c:pt>
              </c:strCache>
            </c:strRef>
          </c:cat>
          <c:val>
            <c:numRef>
              <c:f>'E-Mail Blast reports'!$F$20:$J$20</c:f>
              <c:numCache>
                <c:formatCode>#,##0</c:formatCode>
                <c:ptCount val="5"/>
                <c:pt idx="0">
                  <c:v>1589</c:v>
                </c:pt>
                <c:pt idx="1">
                  <c:v>1585</c:v>
                </c:pt>
                <c:pt idx="2">
                  <c:v>436</c:v>
                </c:pt>
                <c:pt idx="3">
                  <c:v>0</c:v>
                </c:pt>
                <c:pt idx="4" formatCode="General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B86-4D91-8CDC-E2A6B0BBF92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39097600"/>
        <c:axId val="139201344"/>
      </c:barChart>
      <c:catAx>
        <c:axId val="13909760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en-US"/>
          </a:p>
        </c:txPr>
        <c:crossAx val="139201344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139201344"/>
        <c:scaling>
          <c:orientation val="minMax"/>
        </c:scaling>
        <c:delete val="0"/>
        <c:axPos val="l"/>
        <c:majorGridlines>
          <c:spPr>
            <a:ln w="3175">
              <a:solidFill>
                <a:srgbClr val="808080"/>
              </a:solidFill>
              <a:prstDash val="solid"/>
            </a:ln>
          </c:spPr>
        </c:majorGridlines>
        <c:numFmt formatCode="#,##0" sourceLinked="1"/>
        <c:majorTickMark val="none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en-US"/>
          </a:p>
        </c:txPr>
        <c:crossAx val="139097600"/>
        <c:crosses val="autoZero"/>
        <c:crossBetween val="between"/>
      </c:valAx>
      <c:dTable>
        <c:showHorzBorder val="1"/>
        <c:showVertBorder val="1"/>
        <c:showOutline val="1"/>
        <c:showKeys val="1"/>
        <c:spPr>
          <a:ln w="3175">
            <a:solidFill>
              <a:srgbClr val="000000"/>
            </a:solidFill>
            <a:prstDash val="solid"/>
          </a:ln>
        </c:spPr>
        <c:txPr>
          <a:bodyPr/>
          <a:lstStyle/>
          <a:p>
            <a:pPr rtl="0">
              <a:defRPr sz="1000" b="1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en-US"/>
          </a:p>
        </c:txPr>
      </c:dTable>
      <c:spPr>
        <a:solidFill>
          <a:srgbClr val="FFFFFF"/>
        </a:solidFill>
        <a:ln w="25400">
          <a:noFill/>
        </a:ln>
      </c:spPr>
    </c:plotArea>
    <c:plotVisOnly val="1"/>
    <c:dispBlanksAs val="gap"/>
    <c:showDLblsOverMax val="0"/>
  </c:chart>
  <c:spPr>
    <a:solidFill>
      <a:srgbClr val="FFFFFF"/>
    </a:solidFill>
    <a:ln w="3175">
      <a:solidFill>
        <a:srgbClr val="808080"/>
      </a:solidFill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en-US"/>
    </a:p>
  </c:txPr>
  <c:externalData r:id="rId1">
    <c:autoUpdate val="0"/>
  </c:externalData>
</c:chartSpace>
</file>

<file path=ppt/charts/chart3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2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r>
              <a:rPr lang="en-US" sz="1200" b="0" i="0" u="none" strike="noStrike" baseline="0">
                <a:effectLst/>
              </a:rPr>
              <a:t>Game Day Dining - Beat Arizona State - 9/29/2016</a:t>
            </a:r>
            <a:endParaRPr lang="en-US" b="0" u="none" baseline="0"/>
          </a:p>
        </c:rich>
      </c:tx>
      <c:layout>
        <c:manualLayout>
          <c:xMode val="edge"/>
          <c:yMode val="edge"/>
          <c:x val="0.31511539433617458"/>
          <c:y val="4.4389698630355391E-2"/>
        </c:manualLayout>
      </c:layout>
      <c:overlay val="0"/>
      <c:spPr>
        <a:noFill/>
        <a:ln w="25400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0.20786263912291186"/>
          <c:y val="0.20047846074891992"/>
          <c:w val="0.76925543612416281"/>
          <c:h val="0.6603996354082081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'E-Mail Blast reports'!$E$23</c:f>
              <c:strCache>
                <c:ptCount val="1"/>
                <c:pt idx="0">
                  <c:v>HSP List</c:v>
                </c:pt>
              </c:strCache>
            </c:strRef>
          </c:tx>
          <c:spPr>
            <a:solidFill>
              <a:srgbClr val="333399"/>
            </a:solidFill>
            <a:ln w="25400">
              <a:noFill/>
            </a:ln>
          </c:spPr>
          <c:invertIfNegative val="0"/>
          <c:cat>
            <c:strRef>
              <c:f>'E-Mail Blast reports'!$F$4:$J$4</c:f>
              <c:strCache>
                <c:ptCount val="5"/>
                <c:pt idx="0">
                  <c:v>Total Sent</c:v>
                </c:pt>
                <c:pt idx="1">
                  <c:v>Total delivered</c:v>
                </c:pt>
                <c:pt idx="2">
                  <c:v>Unique Opens</c:v>
                </c:pt>
                <c:pt idx="3">
                  <c:v>Unique Clicks</c:v>
                </c:pt>
                <c:pt idx="4">
                  <c:v>Unsubscribes</c:v>
                </c:pt>
              </c:strCache>
            </c:strRef>
          </c:cat>
          <c:val>
            <c:numRef>
              <c:f>'E-Mail Blast reports'!$F$23:$J$23</c:f>
              <c:numCache>
                <c:formatCode>#,##0</c:formatCode>
                <c:ptCount val="5"/>
                <c:pt idx="0">
                  <c:v>1040</c:v>
                </c:pt>
                <c:pt idx="1">
                  <c:v>1033</c:v>
                </c:pt>
                <c:pt idx="2">
                  <c:v>243</c:v>
                </c:pt>
                <c:pt idx="3" formatCode="General">
                  <c:v>11</c:v>
                </c:pt>
                <c:pt idx="4" formatCode="General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D09-4A55-BE47-97462442C4F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39098624"/>
        <c:axId val="139203072"/>
      </c:barChart>
      <c:catAx>
        <c:axId val="13909862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en-US"/>
          </a:p>
        </c:txPr>
        <c:crossAx val="139203072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139203072"/>
        <c:scaling>
          <c:orientation val="minMax"/>
        </c:scaling>
        <c:delete val="0"/>
        <c:axPos val="l"/>
        <c:majorGridlines>
          <c:spPr>
            <a:ln w="3175">
              <a:solidFill>
                <a:srgbClr val="808080"/>
              </a:solidFill>
              <a:prstDash val="solid"/>
            </a:ln>
          </c:spPr>
        </c:majorGridlines>
        <c:numFmt formatCode="#,##0" sourceLinked="1"/>
        <c:majorTickMark val="none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en-US"/>
          </a:p>
        </c:txPr>
        <c:crossAx val="139098624"/>
        <c:crosses val="autoZero"/>
        <c:crossBetween val="between"/>
      </c:valAx>
      <c:dTable>
        <c:showHorzBorder val="1"/>
        <c:showVertBorder val="1"/>
        <c:showOutline val="1"/>
        <c:showKeys val="1"/>
        <c:spPr>
          <a:ln w="3175">
            <a:solidFill>
              <a:srgbClr val="000000"/>
            </a:solidFill>
            <a:prstDash val="solid"/>
          </a:ln>
        </c:spPr>
        <c:txPr>
          <a:bodyPr/>
          <a:lstStyle/>
          <a:p>
            <a:pPr rtl="0">
              <a:defRPr sz="1000" b="1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en-US"/>
          </a:p>
        </c:txPr>
      </c:dTable>
      <c:spPr>
        <a:solidFill>
          <a:srgbClr val="FFFFFF"/>
        </a:solidFill>
        <a:ln w="25400">
          <a:noFill/>
        </a:ln>
      </c:spPr>
    </c:plotArea>
    <c:plotVisOnly val="1"/>
    <c:dispBlanksAs val="gap"/>
    <c:showDLblsOverMax val="0"/>
  </c:chart>
  <c:spPr>
    <a:solidFill>
      <a:srgbClr val="FFFFFF"/>
    </a:solidFill>
    <a:ln w="3175">
      <a:solidFill>
        <a:srgbClr val="808080"/>
      </a:solidFill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en-US"/>
    </a:p>
  </c:txPr>
  <c:externalData r:id="rId1">
    <c:autoUpdate val="0"/>
  </c:externalData>
</c:chartSpace>
</file>

<file path=ppt/charts/chart3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sz="1200" b="0" i="0" u="none" strike="noStrike" baseline="0">
                <a:effectLst/>
              </a:rPr>
              <a:t>Reminder for Equity Perspectives on Community "Development" Panel - 9/28/2016</a:t>
            </a:r>
            <a:endParaRPr lang="en-US"/>
          </a:p>
        </c:rich>
      </c:tx>
      <c:layout>
        <c:manualLayout>
          <c:xMode val="edge"/>
          <c:yMode val="edge"/>
          <c:x val="0.18199408585100979"/>
          <c:y val="4.9220798230950116E-2"/>
        </c:manualLayout>
      </c:layout>
      <c:overlay val="1"/>
    </c:title>
    <c:autoTitleDeleted val="0"/>
    <c:plotArea>
      <c:layout>
        <c:manualLayout>
          <c:layoutTarget val="inner"/>
          <c:xMode val="edge"/>
          <c:yMode val="edge"/>
          <c:x val="0.20786263912291186"/>
          <c:y val="0.20047846074891992"/>
          <c:w val="0.76925543612416281"/>
          <c:h val="0.6603996354082081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'E-Mail Blast reports'!$E$26</c:f>
              <c:strCache>
                <c:ptCount val="1"/>
                <c:pt idx="0">
                  <c:v>HSP List</c:v>
                </c:pt>
              </c:strCache>
            </c:strRef>
          </c:tx>
          <c:spPr>
            <a:solidFill>
              <a:srgbClr val="333399"/>
            </a:solidFill>
            <a:ln w="25400">
              <a:noFill/>
            </a:ln>
          </c:spPr>
          <c:invertIfNegative val="0"/>
          <c:cat>
            <c:strRef>
              <c:f>'E-Mail Blast reports'!$F$4:$J$4</c:f>
              <c:strCache>
                <c:ptCount val="5"/>
                <c:pt idx="0">
                  <c:v>Total Sent</c:v>
                </c:pt>
                <c:pt idx="1">
                  <c:v>Total delivered</c:v>
                </c:pt>
                <c:pt idx="2">
                  <c:v>Unique Opens</c:v>
                </c:pt>
                <c:pt idx="3">
                  <c:v>Unique Clicks</c:v>
                </c:pt>
                <c:pt idx="4">
                  <c:v>Unsubscribes</c:v>
                </c:pt>
              </c:strCache>
            </c:strRef>
          </c:cat>
          <c:val>
            <c:numRef>
              <c:f>'E-Mail Blast reports'!$F$26:$J$26</c:f>
              <c:numCache>
                <c:formatCode>#,##0</c:formatCode>
                <c:ptCount val="5"/>
                <c:pt idx="0">
                  <c:v>1590</c:v>
                </c:pt>
                <c:pt idx="1">
                  <c:v>1586</c:v>
                </c:pt>
                <c:pt idx="2" formatCode="General">
                  <c:v>436</c:v>
                </c:pt>
                <c:pt idx="3" formatCode="General">
                  <c:v>3</c:v>
                </c:pt>
                <c:pt idx="4" formatCode="General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248-46BA-8F3A-55786F375C7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39099648"/>
        <c:axId val="139204800"/>
      </c:barChart>
      <c:catAx>
        <c:axId val="13909964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en-US"/>
          </a:p>
        </c:txPr>
        <c:crossAx val="139204800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139204800"/>
        <c:scaling>
          <c:orientation val="minMax"/>
        </c:scaling>
        <c:delete val="0"/>
        <c:axPos val="l"/>
        <c:majorGridlines>
          <c:spPr>
            <a:ln w="3175">
              <a:solidFill>
                <a:srgbClr val="808080"/>
              </a:solidFill>
              <a:prstDash val="solid"/>
            </a:ln>
          </c:spPr>
        </c:majorGridlines>
        <c:numFmt formatCode="#,##0" sourceLinked="1"/>
        <c:majorTickMark val="none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en-US"/>
          </a:p>
        </c:txPr>
        <c:crossAx val="139099648"/>
        <c:crosses val="autoZero"/>
        <c:crossBetween val="between"/>
      </c:valAx>
      <c:dTable>
        <c:showHorzBorder val="1"/>
        <c:showVertBorder val="1"/>
        <c:showOutline val="1"/>
        <c:showKeys val="1"/>
        <c:spPr>
          <a:ln w="3175">
            <a:solidFill>
              <a:srgbClr val="000000"/>
            </a:solidFill>
            <a:prstDash val="solid"/>
          </a:ln>
        </c:spPr>
        <c:txPr>
          <a:bodyPr/>
          <a:lstStyle/>
          <a:p>
            <a:pPr rtl="0">
              <a:defRPr sz="1000" b="1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en-US"/>
          </a:p>
        </c:txPr>
      </c:dTable>
      <c:spPr>
        <a:solidFill>
          <a:srgbClr val="FFFFFF"/>
        </a:solidFill>
        <a:ln w="25400">
          <a:noFill/>
        </a:ln>
      </c:spPr>
    </c:plotArea>
    <c:plotVisOnly val="1"/>
    <c:dispBlanksAs val="gap"/>
    <c:showDLblsOverMax val="0"/>
  </c:chart>
  <c:spPr>
    <a:solidFill>
      <a:srgbClr val="FFFFFF"/>
    </a:solidFill>
    <a:ln w="3175">
      <a:solidFill>
        <a:srgbClr val="808080"/>
      </a:solidFill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en-US"/>
    </a:p>
  </c:txPr>
  <c:externalData r:id="rId1">
    <c:autoUpdate val="0"/>
  </c:externalData>
</c:chartSpace>
</file>

<file path=ppt/charts/chart3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sz="1200" b="0" i="0" u="none" strike="noStrike" baseline="0">
                <a:effectLst/>
              </a:rPr>
              <a:t>University Club - This Week - September 12, 2016 - 9/12/2016</a:t>
            </a:r>
            <a:endParaRPr lang="en-US"/>
          </a:p>
        </c:rich>
      </c:tx>
      <c:layout>
        <c:manualLayout>
          <c:xMode val="edge"/>
          <c:yMode val="edge"/>
          <c:x val="0.27060325510739885"/>
          <c:y val="6.5991562575776722E-2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0.20786263912291186"/>
          <c:y val="0.20047846074891992"/>
          <c:w val="0.76925543612416281"/>
          <c:h val="0.6603996354082081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'E-Mail Blast reports'!$E$41</c:f>
              <c:strCache>
                <c:ptCount val="1"/>
                <c:pt idx="0">
                  <c:v>HSP List</c:v>
                </c:pt>
              </c:strCache>
            </c:strRef>
          </c:tx>
          <c:spPr>
            <a:solidFill>
              <a:srgbClr val="333399"/>
            </a:solidFill>
            <a:ln>
              <a:solidFill>
                <a:srgbClr val="333399"/>
              </a:solidFill>
            </a:ln>
          </c:spPr>
          <c:invertIfNegative val="0"/>
          <c:cat>
            <c:strRef>
              <c:f>'E-Mail Blast reports'!$F$40:$J$40</c:f>
              <c:strCache>
                <c:ptCount val="5"/>
                <c:pt idx="0">
                  <c:v>Total Sent</c:v>
                </c:pt>
                <c:pt idx="1">
                  <c:v>Total delivered</c:v>
                </c:pt>
                <c:pt idx="2">
                  <c:v>Unique Opens</c:v>
                </c:pt>
                <c:pt idx="3">
                  <c:v>Unique Clicks</c:v>
                </c:pt>
                <c:pt idx="4">
                  <c:v>Unsubscribes</c:v>
                </c:pt>
              </c:strCache>
            </c:strRef>
          </c:cat>
          <c:val>
            <c:numRef>
              <c:f>'E-Mail Blast reports'!$F$41:$J$41</c:f>
              <c:numCache>
                <c:formatCode>#,##0</c:formatCode>
                <c:ptCount val="5"/>
                <c:pt idx="0">
                  <c:v>1593</c:v>
                </c:pt>
                <c:pt idx="1">
                  <c:v>1585</c:v>
                </c:pt>
                <c:pt idx="2">
                  <c:v>444</c:v>
                </c:pt>
                <c:pt idx="3">
                  <c:v>80</c:v>
                </c:pt>
                <c:pt idx="4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FB7-45EC-B795-7530D4695B6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39501056"/>
        <c:axId val="139434752"/>
      </c:barChart>
      <c:catAx>
        <c:axId val="13950105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en-US"/>
          </a:p>
        </c:txPr>
        <c:crossAx val="139434752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139434752"/>
        <c:scaling>
          <c:orientation val="minMax"/>
        </c:scaling>
        <c:delete val="0"/>
        <c:axPos val="l"/>
        <c:majorGridlines>
          <c:spPr>
            <a:ln w="3175">
              <a:solidFill>
                <a:srgbClr val="808080"/>
              </a:solidFill>
              <a:prstDash val="solid"/>
            </a:ln>
          </c:spPr>
        </c:majorGridlines>
        <c:numFmt formatCode="#,##0" sourceLinked="1"/>
        <c:majorTickMark val="none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en-US"/>
          </a:p>
        </c:txPr>
        <c:crossAx val="139501056"/>
        <c:crosses val="autoZero"/>
        <c:crossBetween val="between"/>
      </c:valAx>
      <c:dTable>
        <c:showHorzBorder val="1"/>
        <c:showVertBorder val="1"/>
        <c:showOutline val="1"/>
        <c:showKeys val="1"/>
        <c:spPr>
          <a:ln w="3175">
            <a:solidFill>
              <a:srgbClr val="000000"/>
            </a:solidFill>
            <a:prstDash val="solid"/>
          </a:ln>
        </c:spPr>
        <c:txPr>
          <a:bodyPr/>
          <a:lstStyle/>
          <a:p>
            <a:pPr rtl="0">
              <a:defRPr sz="1000" b="1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en-US"/>
          </a:p>
        </c:txPr>
      </c:dTable>
      <c:spPr>
        <a:solidFill>
          <a:srgbClr val="FFFFFF"/>
        </a:solidFill>
        <a:ln w="25400">
          <a:noFill/>
        </a:ln>
      </c:spPr>
    </c:plotArea>
    <c:plotVisOnly val="1"/>
    <c:dispBlanksAs val="gap"/>
    <c:showDLblsOverMax val="0"/>
  </c:chart>
  <c:spPr>
    <a:solidFill>
      <a:srgbClr val="FFFFFF"/>
    </a:solidFill>
    <a:ln w="3175">
      <a:solidFill>
        <a:srgbClr val="808080"/>
      </a:solidFill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en-US"/>
    </a:p>
  </c:txPr>
  <c:externalData r:id="rId1">
    <c:autoUpdate val="0"/>
  </c:externalData>
</c:chartSpace>
</file>

<file path=ppt/charts/chart3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sz="1200" b="0" i="0" u="none" strike="noStrike" baseline="0">
                <a:effectLst/>
              </a:rPr>
              <a:t>University Club - Football Pre-Game Buffet this Saturday - 9/7/2016</a:t>
            </a:r>
            <a:endParaRPr lang="en-US"/>
          </a:p>
        </c:rich>
      </c:tx>
      <c:layout>
        <c:manualLayout>
          <c:xMode val="edge"/>
          <c:yMode val="edge"/>
          <c:x val="0.2483416010498688"/>
          <c:y val="6.3255839050415291E-2"/>
        </c:manualLayout>
      </c:layout>
      <c:overlay val="1"/>
    </c:title>
    <c:autoTitleDeleted val="0"/>
    <c:plotArea>
      <c:layout>
        <c:manualLayout>
          <c:layoutTarget val="inner"/>
          <c:xMode val="edge"/>
          <c:yMode val="edge"/>
          <c:x val="0.20786263912291186"/>
          <c:y val="0.20047846074891992"/>
          <c:w val="0.76925543612416281"/>
          <c:h val="0.6603996354082081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'E-Mail Blast reports'!$E$53</c:f>
              <c:strCache>
                <c:ptCount val="1"/>
                <c:pt idx="0">
                  <c:v>HSP List</c:v>
                </c:pt>
              </c:strCache>
            </c:strRef>
          </c:tx>
          <c:spPr>
            <a:solidFill>
              <a:srgbClr val="333399"/>
            </a:solidFill>
            <a:ln w="25400">
              <a:noFill/>
            </a:ln>
          </c:spPr>
          <c:invertIfNegative val="0"/>
          <c:cat>
            <c:strRef>
              <c:f>'E-Mail Blast reports'!$F$46:$J$46</c:f>
              <c:strCache>
                <c:ptCount val="5"/>
                <c:pt idx="0">
                  <c:v>Total Sent</c:v>
                </c:pt>
                <c:pt idx="1">
                  <c:v>Total delivered</c:v>
                </c:pt>
                <c:pt idx="2">
                  <c:v>Unique Opens</c:v>
                </c:pt>
                <c:pt idx="3">
                  <c:v>Unique Clicks</c:v>
                </c:pt>
                <c:pt idx="4">
                  <c:v>Unsubscribes</c:v>
                </c:pt>
              </c:strCache>
            </c:strRef>
          </c:cat>
          <c:val>
            <c:numRef>
              <c:f>'E-Mail Blast reports'!$F$53:$J$53</c:f>
              <c:numCache>
                <c:formatCode>0</c:formatCode>
                <c:ptCount val="5"/>
                <c:pt idx="0">
                  <c:v>1590</c:v>
                </c:pt>
                <c:pt idx="1">
                  <c:v>1582</c:v>
                </c:pt>
                <c:pt idx="2">
                  <c:v>454</c:v>
                </c:pt>
                <c:pt idx="3">
                  <c:v>0</c:v>
                </c:pt>
                <c:pt idx="4" formatCode="General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723-4BAA-A0FD-ABB0E2CEEF9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43132672"/>
        <c:axId val="141486336"/>
      </c:barChart>
      <c:catAx>
        <c:axId val="14313267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en-US"/>
          </a:p>
        </c:txPr>
        <c:crossAx val="141486336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141486336"/>
        <c:scaling>
          <c:orientation val="minMax"/>
        </c:scaling>
        <c:delete val="0"/>
        <c:axPos val="l"/>
        <c:majorGridlines>
          <c:spPr>
            <a:ln w="3175">
              <a:solidFill>
                <a:srgbClr val="808080"/>
              </a:solidFill>
              <a:prstDash val="solid"/>
            </a:ln>
          </c:spPr>
        </c:majorGridlines>
        <c:numFmt formatCode="0" sourceLinked="1"/>
        <c:majorTickMark val="none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en-US"/>
          </a:p>
        </c:txPr>
        <c:crossAx val="143132672"/>
        <c:crosses val="autoZero"/>
        <c:crossBetween val="between"/>
      </c:valAx>
      <c:dTable>
        <c:showHorzBorder val="1"/>
        <c:showVertBorder val="1"/>
        <c:showOutline val="1"/>
        <c:showKeys val="1"/>
        <c:spPr>
          <a:ln w="3175">
            <a:solidFill>
              <a:srgbClr val="000000"/>
            </a:solidFill>
            <a:prstDash val="solid"/>
          </a:ln>
        </c:spPr>
        <c:txPr>
          <a:bodyPr/>
          <a:lstStyle/>
          <a:p>
            <a:pPr rtl="0">
              <a:defRPr sz="1000" b="1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en-US"/>
          </a:p>
        </c:txPr>
      </c:dTable>
      <c:spPr>
        <a:solidFill>
          <a:srgbClr val="FFFFFF"/>
        </a:solidFill>
        <a:ln w="25400">
          <a:noFill/>
        </a:ln>
      </c:spPr>
    </c:plotArea>
    <c:plotVisOnly val="1"/>
    <c:dispBlanksAs val="gap"/>
    <c:showDLblsOverMax val="0"/>
  </c:chart>
  <c:spPr>
    <a:solidFill>
      <a:srgbClr val="FFFFFF"/>
    </a:solidFill>
    <a:ln w="3175">
      <a:solidFill>
        <a:srgbClr val="808080"/>
      </a:solidFill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en-US"/>
    </a:p>
  </c:txPr>
  <c:externalData r:id="rId1">
    <c:autoUpdate val="0"/>
  </c:externalData>
</c:chartSpace>
</file>

<file path=ppt/charts/chart3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sz="1200" b="0" i="0" u="none" strike="noStrike" baseline="0">
                <a:effectLst/>
              </a:rPr>
              <a:t>Game Day Dining - Beat Utah State - 9/2/2016</a:t>
            </a:r>
            <a:endParaRPr lang="en-US"/>
          </a:p>
        </c:rich>
      </c:tx>
      <c:layout>
        <c:manualLayout>
          <c:xMode val="edge"/>
          <c:yMode val="edge"/>
          <c:x val="0.24190859849296528"/>
          <c:y val="7.0284261559835595E-2"/>
        </c:manualLayout>
      </c:layout>
      <c:overlay val="1"/>
    </c:title>
    <c:autoTitleDeleted val="0"/>
    <c:plotArea>
      <c:layout>
        <c:manualLayout>
          <c:layoutTarget val="inner"/>
          <c:xMode val="edge"/>
          <c:yMode val="edge"/>
          <c:x val="0.20786263912291186"/>
          <c:y val="0.20047846074891992"/>
          <c:w val="0.76925543612416281"/>
          <c:h val="0.6603996354082081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'E-Mail Blast reports'!$E$62</c:f>
              <c:strCache>
                <c:ptCount val="1"/>
                <c:pt idx="0">
                  <c:v>HSP List</c:v>
                </c:pt>
              </c:strCache>
            </c:strRef>
          </c:tx>
          <c:spPr>
            <a:solidFill>
              <a:srgbClr val="333399"/>
            </a:solidFill>
            <a:ln w="25400">
              <a:noFill/>
            </a:ln>
          </c:spPr>
          <c:invertIfNegative val="0"/>
          <c:cat>
            <c:strRef>
              <c:f>'E-Mail Blast reports'!$F$4:$J$4</c:f>
              <c:strCache>
                <c:ptCount val="5"/>
                <c:pt idx="0">
                  <c:v>Total Sent</c:v>
                </c:pt>
                <c:pt idx="1">
                  <c:v>Total delivered</c:v>
                </c:pt>
                <c:pt idx="2">
                  <c:v>Unique Opens</c:v>
                </c:pt>
                <c:pt idx="3">
                  <c:v>Unique Clicks</c:v>
                </c:pt>
                <c:pt idx="4">
                  <c:v>Unsubscribes</c:v>
                </c:pt>
              </c:strCache>
            </c:strRef>
          </c:cat>
          <c:val>
            <c:numRef>
              <c:f>'E-Mail Blast reports'!$F$62:$J$62</c:f>
              <c:numCache>
                <c:formatCode>0</c:formatCode>
                <c:ptCount val="5"/>
                <c:pt idx="0">
                  <c:v>2</c:v>
                </c:pt>
                <c:pt idx="1">
                  <c:v>1</c:v>
                </c:pt>
                <c:pt idx="2">
                  <c:v>1</c:v>
                </c:pt>
                <c:pt idx="3">
                  <c:v>0</c:v>
                </c:pt>
                <c:pt idx="4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AAE-42B3-AD9F-26009181E5D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43350272"/>
        <c:axId val="143543104"/>
      </c:barChart>
      <c:catAx>
        <c:axId val="14335027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en-US"/>
          </a:p>
        </c:txPr>
        <c:crossAx val="143543104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143543104"/>
        <c:scaling>
          <c:orientation val="minMax"/>
        </c:scaling>
        <c:delete val="0"/>
        <c:axPos val="l"/>
        <c:majorGridlines>
          <c:spPr>
            <a:ln w="3175">
              <a:solidFill>
                <a:srgbClr val="808080"/>
              </a:solidFill>
              <a:prstDash val="solid"/>
            </a:ln>
          </c:spPr>
        </c:majorGridlines>
        <c:numFmt formatCode="0" sourceLinked="1"/>
        <c:majorTickMark val="none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en-US"/>
          </a:p>
        </c:txPr>
        <c:crossAx val="143350272"/>
        <c:crosses val="autoZero"/>
        <c:crossBetween val="between"/>
      </c:valAx>
      <c:dTable>
        <c:showHorzBorder val="1"/>
        <c:showVertBorder val="1"/>
        <c:showOutline val="1"/>
        <c:showKeys val="1"/>
        <c:spPr>
          <a:ln w="3175">
            <a:solidFill>
              <a:srgbClr val="000000"/>
            </a:solidFill>
            <a:prstDash val="solid"/>
          </a:ln>
        </c:spPr>
        <c:txPr>
          <a:bodyPr/>
          <a:lstStyle/>
          <a:p>
            <a:pPr rtl="0">
              <a:defRPr sz="1000" b="1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en-US"/>
          </a:p>
        </c:txPr>
      </c:dTable>
      <c:spPr>
        <a:solidFill>
          <a:srgbClr val="FFFFFF"/>
        </a:solidFill>
        <a:ln w="25400">
          <a:noFill/>
        </a:ln>
      </c:spPr>
    </c:plotArea>
    <c:plotVisOnly val="1"/>
    <c:dispBlanksAs val="gap"/>
    <c:showDLblsOverMax val="0"/>
  </c:chart>
  <c:spPr>
    <a:solidFill>
      <a:srgbClr val="FFFFFF"/>
    </a:solidFill>
    <a:ln w="3175">
      <a:solidFill>
        <a:srgbClr val="808080"/>
      </a:solidFill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en-US"/>
    </a:p>
  </c:txPr>
  <c:externalData r:id="rId1">
    <c:autoUpdate val="0"/>
  </c:externalData>
</c:chartSpace>
</file>

<file path=ppt/charts/chart3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sz="1200" b="0" i="0" u="none" strike="noStrike" baseline="0">
                <a:effectLst/>
              </a:rPr>
              <a:t>USC VS. ARIZONA STATE - 9/27/2016</a:t>
            </a:r>
            <a:endParaRPr lang="en-US"/>
          </a:p>
        </c:rich>
      </c:tx>
      <c:layout>
        <c:manualLayout>
          <c:xMode val="edge"/>
          <c:yMode val="edge"/>
          <c:x val="0.33303874534482092"/>
          <c:y val="5.3229061497095262E-2"/>
        </c:manualLayout>
      </c:layout>
      <c:overlay val="1"/>
    </c:title>
    <c:autoTitleDeleted val="0"/>
    <c:plotArea>
      <c:layout>
        <c:manualLayout>
          <c:layoutTarget val="inner"/>
          <c:xMode val="edge"/>
          <c:yMode val="edge"/>
          <c:x val="0.20786263912291186"/>
          <c:y val="0.20047846074891992"/>
          <c:w val="0.76925543612416281"/>
          <c:h val="0.6603996354082081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'E-Mail Blast reports'!$E$71</c:f>
              <c:strCache>
                <c:ptCount val="1"/>
                <c:pt idx="0">
                  <c:v>LAPD INTERIOR DETAIL USC VS. ARIZONA STATE</c:v>
                </c:pt>
              </c:strCache>
            </c:strRef>
          </c:tx>
          <c:spPr>
            <a:solidFill>
              <a:srgbClr val="333399"/>
            </a:solidFill>
            <a:ln w="25400">
              <a:noFill/>
            </a:ln>
          </c:spPr>
          <c:invertIfNegative val="0"/>
          <c:cat>
            <c:strRef>
              <c:f>'E-Mail Blast reports'!$F$4:$J$4</c:f>
              <c:strCache>
                <c:ptCount val="5"/>
                <c:pt idx="0">
                  <c:v>Total Sent</c:v>
                </c:pt>
                <c:pt idx="1">
                  <c:v>Total delivered</c:v>
                </c:pt>
                <c:pt idx="2">
                  <c:v>Unique Opens</c:v>
                </c:pt>
                <c:pt idx="3">
                  <c:v>Unique Clicks</c:v>
                </c:pt>
                <c:pt idx="4">
                  <c:v>Unsubscribes</c:v>
                </c:pt>
              </c:strCache>
            </c:strRef>
          </c:cat>
          <c:val>
            <c:numRef>
              <c:f>'E-Mail Blast reports'!$F$71:$J$71</c:f>
              <c:numCache>
                <c:formatCode>0</c:formatCode>
                <c:ptCount val="5"/>
                <c:pt idx="0">
                  <c:v>95</c:v>
                </c:pt>
                <c:pt idx="1">
                  <c:v>95</c:v>
                </c:pt>
                <c:pt idx="2">
                  <c:v>93</c:v>
                </c:pt>
                <c:pt idx="3">
                  <c:v>28</c:v>
                </c:pt>
                <c:pt idx="4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5E3-48DF-BD50-1376F6D8DC2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45319424"/>
        <c:axId val="143712256"/>
      </c:barChart>
      <c:catAx>
        <c:axId val="14531942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en-US"/>
          </a:p>
        </c:txPr>
        <c:crossAx val="143712256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143712256"/>
        <c:scaling>
          <c:orientation val="minMax"/>
        </c:scaling>
        <c:delete val="0"/>
        <c:axPos val="l"/>
        <c:majorGridlines>
          <c:spPr>
            <a:ln w="3175">
              <a:solidFill>
                <a:srgbClr val="808080"/>
              </a:solidFill>
              <a:prstDash val="solid"/>
            </a:ln>
          </c:spPr>
        </c:majorGridlines>
        <c:numFmt formatCode="0" sourceLinked="1"/>
        <c:majorTickMark val="none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en-US"/>
          </a:p>
        </c:txPr>
        <c:crossAx val="145319424"/>
        <c:crosses val="autoZero"/>
        <c:crossBetween val="between"/>
      </c:valAx>
      <c:dTable>
        <c:showHorzBorder val="1"/>
        <c:showVertBorder val="1"/>
        <c:showOutline val="1"/>
        <c:showKeys val="1"/>
        <c:spPr>
          <a:ln w="3175">
            <a:solidFill>
              <a:srgbClr val="000000"/>
            </a:solidFill>
            <a:prstDash val="solid"/>
          </a:ln>
        </c:spPr>
        <c:txPr>
          <a:bodyPr/>
          <a:lstStyle/>
          <a:p>
            <a:pPr rtl="0">
              <a:defRPr sz="1000" b="1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en-US"/>
          </a:p>
        </c:txPr>
      </c:dTable>
      <c:spPr>
        <a:solidFill>
          <a:srgbClr val="FFFFFF"/>
        </a:solidFill>
        <a:ln w="25400">
          <a:noFill/>
        </a:ln>
      </c:spPr>
    </c:plotArea>
    <c:plotVisOnly val="1"/>
    <c:dispBlanksAs val="gap"/>
    <c:showDLblsOverMax val="0"/>
  </c:chart>
  <c:spPr>
    <a:solidFill>
      <a:srgbClr val="FFFFFF"/>
    </a:solidFill>
    <a:ln w="3175">
      <a:solidFill>
        <a:srgbClr val="808080"/>
      </a:solidFill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en-US"/>
    </a:p>
  </c:txPr>
  <c:externalData r:id="rId1">
    <c:autoUpdate val="0"/>
  </c:externalData>
</c:chartSpace>
</file>

<file path=ppt/charts/chart3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sz="1200" b="0" i="0" u="none" strike="noStrike" baseline="0">
                <a:effectLst/>
              </a:rPr>
              <a:t>**Eat on Campus** September 26 - Oct 2, 2016 - 9/26/2016</a:t>
            </a:r>
            <a:endParaRPr lang="en-US"/>
          </a:p>
        </c:rich>
      </c:tx>
      <c:layout>
        <c:manualLayout>
          <c:xMode val="edge"/>
          <c:yMode val="edge"/>
          <c:x val="0.24591436657066151"/>
          <c:y val="5.9033076853636651E-2"/>
        </c:manualLayout>
      </c:layout>
      <c:overlay val="1"/>
    </c:title>
    <c:autoTitleDeleted val="0"/>
    <c:plotArea>
      <c:layout>
        <c:manualLayout>
          <c:layoutTarget val="inner"/>
          <c:xMode val="edge"/>
          <c:yMode val="edge"/>
          <c:x val="0.20786263912291186"/>
          <c:y val="0.20047846074891992"/>
          <c:w val="0.76925543612416281"/>
          <c:h val="0.6603996354082081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'E-Mail Blast reports'!$E$29</c:f>
              <c:strCache>
                <c:ptCount val="1"/>
                <c:pt idx="0">
                  <c:v>HSP List</c:v>
                </c:pt>
              </c:strCache>
            </c:strRef>
          </c:tx>
          <c:spPr>
            <a:solidFill>
              <a:srgbClr val="333399"/>
            </a:solidFill>
            <a:ln w="25400">
              <a:noFill/>
            </a:ln>
          </c:spPr>
          <c:invertIfNegative val="0"/>
          <c:cat>
            <c:strRef>
              <c:f>'E-Mail Blast reports'!$F$4:$J$4</c:f>
              <c:strCache>
                <c:ptCount val="5"/>
                <c:pt idx="0">
                  <c:v>Total Sent</c:v>
                </c:pt>
                <c:pt idx="1">
                  <c:v>Total delivered</c:v>
                </c:pt>
                <c:pt idx="2">
                  <c:v>Unique Opens</c:v>
                </c:pt>
                <c:pt idx="3">
                  <c:v>Unique Clicks</c:v>
                </c:pt>
                <c:pt idx="4">
                  <c:v>Unsubscribes</c:v>
                </c:pt>
              </c:strCache>
            </c:strRef>
          </c:cat>
          <c:val>
            <c:numRef>
              <c:f>'E-Mail Blast reports'!$F$29:$J$29</c:f>
              <c:numCache>
                <c:formatCode>#,##0</c:formatCode>
                <c:ptCount val="5"/>
                <c:pt idx="0">
                  <c:v>2208</c:v>
                </c:pt>
                <c:pt idx="1">
                  <c:v>2191</c:v>
                </c:pt>
                <c:pt idx="2">
                  <c:v>417</c:v>
                </c:pt>
                <c:pt idx="3" formatCode="General">
                  <c:v>66</c:v>
                </c:pt>
                <c:pt idx="4" formatCode="General">
                  <c:v>10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C2F-47BC-A61F-A0E44F79FAD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91644928"/>
        <c:axId val="139427840"/>
      </c:barChart>
      <c:catAx>
        <c:axId val="9164492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en-US"/>
          </a:p>
        </c:txPr>
        <c:crossAx val="139427840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139427840"/>
        <c:scaling>
          <c:orientation val="minMax"/>
        </c:scaling>
        <c:delete val="0"/>
        <c:axPos val="l"/>
        <c:majorGridlines>
          <c:spPr>
            <a:ln w="3175">
              <a:solidFill>
                <a:srgbClr val="808080"/>
              </a:solidFill>
              <a:prstDash val="solid"/>
            </a:ln>
          </c:spPr>
        </c:majorGridlines>
        <c:numFmt formatCode="#,##0" sourceLinked="1"/>
        <c:majorTickMark val="none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en-US"/>
          </a:p>
        </c:txPr>
        <c:crossAx val="91644928"/>
        <c:crosses val="autoZero"/>
        <c:crossBetween val="between"/>
      </c:valAx>
      <c:dTable>
        <c:showHorzBorder val="1"/>
        <c:showVertBorder val="1"/>
        <c:showOutline val="1"/>
        <c:showKeys val="1"/>
        <c:spPr>
          <a:ln w="3175">
            <a:solidFill>
              <a:srgbClr val="000000"/>
            </a:solidFill>
            <a:prstDash val="solid"/>
          </a:ln>
        </c:spPr>
        <c:txPr>
          <a:bodyPr/>
          <a:lstStyle/>
          <a:p>
            <a:pPr rtl="0">
              <a:defRPr sz="1000" b="1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en-US"/>
          </a:p>
        </c:txPr>
      </c:dTable>
      <c:spPr>
        <a:solidFill>
          <a:srgbClr val="FFFFFF"/>
        </a:solidFill>
        <a:ln w="25400">
          <a:noFill/>
        </a:ln>
      </c:spPr>
    </c:plotArea>
    <c:plotVisOnly val="1"/>
    <c:dispBlanksAs val="gap"/>
    <c:showDLblsOverMax val="0"/>
  </c:chart>
  <c:spPr>
    <a:solidFill>
      <a:srgbClr val="FFFFFF"/>
    </a:solidFill>
    <a:ln w="3175">
      <a:solidFill>
        <a:srgbClr val="808080"/>
      </a:solidFill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en-US"/>
    </a:p>
  </c:txPr>
  <c:externalData r:id="rId1">
    <c:autoUpdate val="0"/>
  </c:externalData>
</c:chartSpace>
</file>

<file path=ppt/charts/chart3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sz="1200" b="0" i="0" u="none" strike="noStrike" baseline="0">
                <a:effectLst/>
              </a:rPr>
              <a:t>University Club - This Week - September 19, 2016 - 9/19/2016</a:t>
            </a:r>
            <a:endParaRPr lang="en-US"/>
          </a:p>
        </c:rich>
      </c:tx>
      <c:layout>
        <c:manualLayout>
          <c:xMode val="edge"/>
          <c:yMode val="edge"/>
          <c:x val="0.24662014039905047"/>
          <c:y val="5.9202175505091402E-2"/>
        </c:manualLayout>
      </c:layout>
      <c:overlay val="1"/>
    </c:title>
    <c:autoTitleDeleted val="0"/>
    <c:plotArea>
      <c:layout>
        <c:manualLayout>
          <c:layoutTarget val="inner"/>
          <c:xMode val="edge"/>
          <c:yMode val="edge"/>
          <c:x val="0.20786263912291186"/>
          <c:y val="0.20047846074891992"/>
          <c:w val="0.76925543612416281"/>
          <c:h val="0.6603996354082081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'E-Mail Blast reports'!$E$32</c:f>
              <c:strCache>
                <c:ptCount val="1"/>
                <c:pt idx="0">
                  <c:v>HSP List</c:v>
                </c:pt>
              </c:strCache>
            </c:strRef>
          </c:tx>
          <c:spPr>
            <a:solidFill>
              <a:srgbClr val="333399"/>
            </a:solidFill>
            <a:ln w="25400">
              <a:noFill/>
            </a:ln>
          </c:spPr>
          <c:invertIfNegative val="0"/>
          <c:cat>
            <c:strRef>
              <c:f>'E-Mail Blast reports'!$F$4:$J$4</c:f>
              <c:strCache>
                <c:ptCount val="5"/>
                <c:pt idx="0">
                  <c:v>Total Sent</c:v>
                </c:pt>
                <c:pt idx="1">
                  <c:v>Total delivered</c:v>
                </c:pt>
                <c:pt idx="2">
                  <c:v>Unique Opens</c:v>
                </c:pt>
                <c:pt idx="3">
                  <c:v>Unique Clicks</c:v>
                </c:pt>
                <c:pt idx="4">
                  <c:v>Unsubscribes</c:v>
                </c:pt>
              </c:strCache>
            </c:strRef>
          </c:cat>
          <c:val>
            <c:numRef>
              <c:f>'E-Mail Blast reports'!$F$32:$J$32</c:f>
              <c:numCache>
                <c:formatCode>#,##0</c:formatCode>
                <c:ptCount val="5"/>
                <c:pt idx="0">
                  <c:v>1587</c:v>
                </c:pt>
                <c:pt idx="1">
                  <c:v>1586</c:v>
                </c:pt>
                <c:pt idx="2">
                  <c:v>479</c:v>
                </c:pt>
                <c:pt idx="3" formatCode="General">
                  <c:v>74</c:v>
                </c:pt>
                <c:pt idx="4" formatCode="General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FB7-4B8F-A975-8CD8F35D665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39498496"/>
        <c:axId val="139429568"/>
      </c:barChart>
      <c:catAx>
        <c:axId val="13949849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en-US"/>
          </a:p>
        </c:txPr>
        <c:crossAx val="139429568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139429568"/>
        <c:scaling>
          <c:orientation val="minMax"/>
        </c:scaling>
        <c:delete val="0"/>
        <c:axPos val="l"/>
        <c:majorGridlines>
          <c:spPr>
            <a:ln w="3175">
              <a:solidFill>
                <a:srgbClr val="808080"/>
              </a:solidFill>
              <a:prstDash val="solid"/>
            </a:ln>
          </c:spPr>
        </c:majorGridlines>
        <c:numFmt formatCode="#,##0" sourceLinked="1"/>
        <c:majorTickMark val="none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en-US"/>
          </a:p>
        </c:txPr>
        <c:crossAx val="139498496"/>
        <c:crosses val="autoZero"/>
        <c:crossBetween val="between"/>
      </c:valAx>
      <c:dTable>
        <c:showHorzBorder val="1"/>
        <c:showVertBorder val="1"/>
        <c:showOutline val="1"/>
        <c:showKeys val="1"/>
        <c:spPr>
          <a:ln w="3175">
            <a:solidFill>
              <a:srgbClr val="000000"/>
            </a:solidFill>
            <a:prstDash val="solid"/>
          </a:ln>
        </c:spPr>
        <c:txPr>
          <a:bodyPr/>
          <a:lstStyle/>
          <a:p>
            <a:pPr rtl="0">
              <a:defRPr sz="1000" b="1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en-US"/>
          </a:p>
        </c:txPr>
      </c:dTable>
      <c:spPr>
        <a:solidFill>
          <a:srgbClr val="FFFFFF"/>
        </a:solidFill>
        <a:ln w="25400">
          <a:noFill/>
        </a:ln>
      </c:spPr>
    </c:plotArea>
    <c:plotVisOnly val="1"/>
    <c:dispBlanksAs val="gap"/>
    <c:showDLblsOverMax val="0"/>
  </c:chart>
  <c:spPr>
    <a:solidFill>
      <a:srgbClr val="FFFFFF"/>
    </a:solidFill>
    <a:ln w="3175">
      <a:solidFill>
        <a:srgbClr val="808080"/>
      </a:solidFill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en-US"/>
    </a:p>
  </c:txPr>
  <c:externalData r:id="rId1">
    <c:autoUpdate val="0"/>
  </c:externalData>
</c:chartSpace>
</file>

<file path=ppt/charts/chart3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sz="1200" b="0" i="0" u="none" strike="noStrike" baseline="0">
                <a:effectLst/>
              </a:rPr>
              <a:t> **Eat on Campus** September 19 - 25, 2016 - 9/19/2016</a:t>
            </a:r>
            <a:endParaRPr lang="en-US"/>
          </a:p>
        </c:rich>
      </c:tx>
      <c:layout>
        <c:manualLayout>
          <c:xMode val="edge"/>
          <c:yMode val="edge"/>
          <c:x val="0.25885961193844576"/>
          <c:y val="4.9852209787519676E-2"/>
        </c:manualLayout>
      </c:layout>
      <c:overlay val="1"/>
    </c:title>
    <c:autoTitleDeleted val="0"/>
    <c:plotArea>
      <c:layout>
        <c:manualLayout>
          <c:layoutTarget val="inner"/>
          <c:xMode val="edge"/>
          <c:yMode val="edge"/>
          <c:x val="0.20786263912291186"/>
          <c:y val="0.20047846074891992"/>
          <c:w val="0.76925543612416281"/>
          <c:h val="0.6603996354082081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'E-Mail Blast reports'!$E$35</c:f>
              <c:strCache>
                <c:ptCount val="1"/>
                <c:pt idx="0">
                  <c:v>HSP List</c:v>
                </c:pt>
              </c:strCache>
            </c:strRef>
          </c:tx>
          <c:spPr>
            <a:solidFill>
              <a:srgbClr val="333399"/>
            </a:solidFill>
            <a:ln w="25400">
              <a:noFill/>
            </a:ln>
          </c:spPr>
          <c:invertIfNegative val="0"/>
          <c:cat>
            <c:strRef>
              <c:f>'E-Mail Blast reports'!$F$4:$J$4</c:f>
              <c:strCache>
                <c:ptCount val="5"/>
                <c:pt idx="0">
                  <c:v>Total Sent</c:v>
                </c:pt>
                <c:pt idx="1">
                  <c:v>Total delivered</c:v>
                </c:pt>
                <c:pt idx="2">
                  <c:v>Unique Opens</c:v>
                </c:pt>
                <c:pt idx="3">
                  <c:v>Unique Clicks</c:v>
                </c:pt>
                <c:pt idx="4">
                  <c:v>Unsubscribes</c:v>
                </c:pt>
              </c:strCache>
            </c:strRef>
          </c:cat>
          <c:val>
            <c:numRef>
              <c:f>'E-Mail Blast reports'!$F$35:$J$35</c:f>
              <c:numCache>
                <c:formatCode>#,##0</c:formatCode>
                <c:ptCount val="5"/>
                <c:pt idx="0">
                  <c:v>2209</c:v>
                </c:pt>
                <c:pt idx="1">
                  <c:v>2195</c:v>
                </c:pt>
                <c:pt idx="2" formatCode="General">
                  <c:v>462</c:v>
                </c:pt>
                <c:pt idx="3" formatCode="General">
                  <c:v>36</c:v>
                </c:pt>
                <c:pt idx="4" formatCode="General">
                  <c:v>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45E-4DAF-BCA0-4F2B0E54C55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39499008"/>
        <c:axId val="139431296"/>
      </c:barChart>
      <c:catAx>
        <c:axId val="13949900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en-US"/>
          </a:p>
        </c:txPr>
        <c:crossAx val="139431296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139431296"/>
        <c:scaling>
          <c:orientation val="minMax"/>
        </c:scaling>
        <c:delete val="0"/>
        <c:axPos val="l"/>
        <c:majorGridlines>
          <c:spPr>
            <a:ln w="3175">
              <a:solidFill>
                <a:srgbClr val="808080"/>
              </a:solidFill>
              <a:prstDash val="solid"/>
            </a:ln>
          </c:spPr>
        </c:majorGridlines>
        <c:numFmt formatCode="#,##0" sourceLinked="1"/>
        <c:majorTickMark val="none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en-US"/>
          </a:p>
        </c:txPr>
        <c:crossAx val="139499008"/>
        <c:crosses val="autoZero"/>
        <c:crossBetween val="between"/>
      </c:valAx>
      <c:dTable>
        <c:showHorzBorder val="1"/>
        <c:showVertBorder val="1"/>
        <c:showOutline val="1"/>
        <c:showKeys val="1"/>
        <c:spPr>
          <a:ln w="3175">
            <a:solidFill>
              <a:srgbClr val="000000"/>
            </a:solidFill>
            <a:prstDash val="solid"/>
          </a:ln>
        </c:spPr>
        <c:txPr>
          <a:bodyPr/>
          <a:lstStyle/>
          <a:p>
            <a:pPr rtl="0">
              <a:defRPr sz="1000" b="1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en-US"/>
          </a:p>
        </c:txPr>
      </c:dTable>
      <c:spPr>
        <a:solidFill>
          <a:srgbClr val="FFFFFF"/>
        </a:solidFill>
        <a:ln w="25400">
          <a:noFill/>
        </a:ln>
      </c:spPr>
    </c:plotArea>
    <c:plotVisOnly val="1"/>
    <c:dispBlanksAs val="gap"/>
    <c:showDLblsOverMax val="0"/>
  </c:chart>
  <c:spPr>
    <a:solidFill>
      <a:srgbClr val="FFFFFF"/>
    </a:solidFill>
    <a:ln w="3175">
      <a:solidFill>
        <a:srgbClr val="808080"/>
      </a:solidFill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en-US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7"/>
    </mc:Choice>
    <mc:Fallback>
      <c:style val="7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r>
              <a:rPr lang="en-US"/>
              <a:t>Open Requests Aging Report</a:t>
            </a:r>
          </a:p>
        </c:rich>
      </c:tx>
      <c:layout>
        <c:manualLayout>
          <c:xMode val="edge"/>
          <c:yMode val="edge"/>
          <c:x val="0.23985927684965302"/>
          <c:y val="2.3391812865497075E-2"/>
        </c:manualLayout>
      </c:layout>
      <c:overlay val="0"/>
      <c:spPr>
        <a:noFill/>
        <a:ln w="25400"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baseline="0">
              <a:solidFill>
                <a:srgbClr val="000000"/>
              </a:solidFill>
              <a:latin typeface="Calibri"/>
              <a:ea typeface="Calibri"/>
              <a:cs typeface="Calibri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19400386147600701"/>
          <c:y val="0.14912323283086859"/>
          <c:w val="0.76543341709624579"/>
          <c:h val="0.67544052517511077"/>
        </c:manualLayout>
      </c:layout>
      <c:barChart>
        <c:barDir val="col"/>
        <c:grouping val="clustered"/>
        <c:varyColors val="0"/>
        <c:ser>
          <c:idx val="0"/>
          <c:order val="0"/>
          <c:tx>
            <c:v># of requests</c:v>
          </c:tx>
          <c:spPr>
            <a:solidFill>
              <a:srgbClr val="333399"/>
            </a:solidFill>
            <a:ln>
              <a:noFill/>
            </a:ln>
            <a:effectLst/>
          </c:spPr>
          <c:invertIfNegative val="0"/>
          <c:cat>
            <c:strRef>
              <c:f>Summary!$A$2:$A$5</c:f>
              <c:strCache>
                <c:ptCount val="4"/>
                <c:pt idx="0">
                  <c:v>0-7  Days</c:v>
                </c:pt>
                <c:pt idx="1">
                  <c:v>8-14 Days</c:v>
                </c:pt>
                <c:pt idx="2">
                  <c:v>15-21 Days</c:v>
                </c:pt>
                <c:pt idx="3">
                  <c:v>21+ Days</c:v>
                </c:pt>
              </c:strCache>
            </c:strRef>
          </c:cat>
          <c:val>
            <c:numRef>
              <c:f>Summary!$B$2:$B$5</c:f>
              <c:numCache>
                <c:formatCode>General</c:formatCode>
                <c:ptCount val="4"/>
                <c:pt idx="0">
                  <c:v>24</c:v>
                </c:pt>
                <c:pt idx="1">
                  <c:v>22</c:v>
                </c:pt>
                <c:pt idx="2">
                  <c:v>16</c:v>
                </c:pt>
                <c:pt idx="3">
                  <c:v>194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085-4C59-A402-39364F5B8B4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50248448"/>
        <c:axId val="144945664"/>
      </c:barChart>
      <c:catAx>
        <c:axId val="15024844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3175" cap="flat" cmpd="sng" algn="ctr">
            <a:solidFill>
              <a:srgbClr val="808080"/>
            </a:solidFill>
            <a:prstDash val="solid"/>
            <a:round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1000" b="0" i="0" u="none" strike="noStrike" kern="1200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en-US"/>
          </a:p>
        </c:txPr>
        <c:crossAx val="144945664"/>
        <c:crosses val="autoZero"/>
        <c:auto val="1"/>
        <c:lblAlgn val="ctr"/>
        <c:lblOffset val="100"/>
        <c:noMultiLvlLbl val="0"/>
      </c:catAx>
      <c:valAx>
        <c:axId val="144945664"/>
        <c:scaling>
          <c:orientation val="minMax"/>
        </c:scaling>
        <c:delete val="0"/>
        <c:axPos val="l"/>
        <c:majorGridlines>
          <c:spPr>
            <a:ln w="3175" cap="flat" cmpd="sng" algn="ctr">
              <a:solidFill>
                <a:srgbClr val="808080"/>
              </a:solidFill>
              <a:prstDash val="solid"/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1" i="0" u="none" strike="noStrike" kern="1200" baseline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</a:defRPr>
                </a:pPr>
                <a:r>
                  <a:rPr lang="en-US"/>
                  <a:t># of Requests</a:t>
                </a:r>
              </a:p>
            </c:rich>
          </c:tx>
          <c:overlay val="0"/>
          <c:spPr>
            <a:noFill/>
            <a:ln w="25400"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1" i="0" u="none" strike="noStrike" kern="1200" baseline="0">
                  <a:solidFill>
                    <a:srgbClr val="000000"/>
                  </a:solidFill>
                  <a:latin typeface="Calibri"/>
                  <a:ea typeface="Calibri"/>
                  <a:cs typeface="Calibri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3175" cap="flat" cmpd="sng" algn="ctr">
            <a:solidFill>
              <a:srgbClr val="808080"/>
            </a:solidFill>
            <a:prstDash val="solid"/>
            <a:round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1000" b="0" i="0" u="none" strike="noStrike" kern="1200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en-US"/>
          </a:p>
        </c:txPr>
        <c:crossAx val="150248448"/>
        <c:crosses val="autoZero"/>
        <c:crossBetween val="between"/>
      </c:valAx>
      <c:dTable>
        <c:showHorzBorder val="1"/>
        <c:showVertBorder val="1"/>
        <c:showOutline val="1"/>
        <c:showKeys val="1"/>
        <c:spPr>
          <a:noFill/>
          <a:ln w="3175" cap="flat" cmpd="sng" algn="ctr">
            <a:solidFill>
              <a:srgbClr val="808080"/>
            </a:solidFill>
            <a:prstDash val="solid"/>
            <a:round/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1000" b="0" i="0" u="none" strike="noStrike" kern="1200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en-US"/>
          </a:p>
        </c:txPr>
      </c:dTable>
      <c:spPr>
        <a:solidFill>
          <a:srgbClr val="FFFFFF"/>
        </a:solidFill>
        <a:ln w="25400">
          <a:noFill/>
        </a:ln>
        <a:effectLst/>
      </c:spPr>
    </c:plotArea>
    <c:plotVisOnly val="1"/>
    <c:dispBlanksAs val="gap"/>
    <c:showDLblsOverMax val="0"/>
  </c:chart>
  <c:spPr>
    <a:solidFill>
      <a:srgbClr val="FFFFFF"/>
    </a:solidFill>
    <a:ln w="3175" cap="flat" cmpd="sng" algn="ctr">
      <a:solidFill>
        <a:srgbClr val="808080"/>
      </a:solidFill>
      <a:prstDash val="solid"/>
      <a:round/>
    </a:ln>
    <a:effectLst/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en-US"/>
    </a:p>
  </c:txPr>
  <c:externalData r:id="rId3">
    <c:autoUpdate val="0"/>
  </c:externalData>
</c:chartSpace>
</file>

<file path=ppt/charts/chart4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sz="1200" b="0" i="0" u="none" strike="noStrike" baseline="0">
                <a:effectLst/>
              </a:rPr>
              <a:t>**Eat on Campus** September 12 - 18, 2016 - 9/12/2016</a:t>
            </a:r>
            <a:endParaRPr lang="en-US"/>
          </a:p>
        </c:rich>
      </c:tx>
      <c:layout>
        <c:manualLayout>
          <c:xMode val="edge"/>
          <c:yMode val="edge"/>
          <c:x val="0.24049210253426387"/>
          <c:y val="6.5161014583317134E-2"/>
        </c:manualLayout>
      </c:layout>
      <c:overlay val="1"/>
    </c:title>
    <c:autoTitleDeleted val="0"/>
    <c:plotArea>
      <c:layout>
        <c:manualLayout>
          <c:layoutTarget val="inner"/>
          <c:xMode val="edge"/>
          <c:yMode val="edge"/>
          <c:x val="0.20786263912291186"/>
          <c:y val="0.20047846074891992"/>
          <c:w val="0.76925543612416281"/>
          <c:h val="0.6603996354082081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'E-Mail Blast reports'!$E$44</c:f>
              <c:strCache>
                <c:ptCount val="1"/>
                <c:pt idx="0">
                  <c:v>HSP List</c:v>
                </c:pt>
              </c:strCache>
            </c:strRef>
          </c:tx>
          <c:spPr>
            <a:solidFill>
              <a:srgbClr val="333399"/>
            </a:solidFill>
            <a:ln w="25400">
              <a:noFill/>
            </a:ln>
          </c:spPr>
          <c:invertIfNegative val="0"/>
          <c:cat>
            <c:strRef>
              <c:f>'E-Mail Blast reports'!$F$4:$J$4</c:f>
              <c:strCache>
                <c:ptCount val="5"/>
                <c:pt idx="0">
                  <c:v>Total Sent</c:v>
                </c:pt>
                <c:pt idx="1">
                  <c:v>Total delivered</c:v>
                </c:pt>
                <c:pt idx="2">
                  <c:v>Unique Opens</c:v>
                </c:pt>
                <c:pt idx="3">
                  <c:v>Unique Clicks</c:v>
                </c:pt>
                <c:pt idx="4">
                  <c:v>Unsubscribes</c:v>
                </c:pt>
              </c:strCache>
            </c:strRef>
          </c:cat>
          <c:val>
            <c:numRef>
              <c:f>'E-Mail Blast reports'!$F$44:$J$44</c:f>
              <c:numCache>
                <c:formatCode>#,##0</c:formatCode>
                <c:ptCount val="5"/>
                <c:pt idx="0">
                  <c:v>2205</c:v>
                </c:pt>
                <c:pt idx="1">
                  <c:v>2174</c:v>
                </c:pt>
                <c:pt idx="2">
                  <c:v>506</c:v>
                </c:pt>
                <c:pt idx="3">
                  <c:v>43</c:v>
                </c:pt>
                <c:pt idx="4">
                  <c:v>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F0B-4D98-8400-A1A4BD27FC9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43134208"/>
        <c:axId val="141488064"/>
      </c:barChart>
      <c:catAx>
        <c:axId val="14313420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en-US"/>
          </a:p>
        </c:txPr>
        <c:crossAx val="141488064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141488064"/>
        <c:scaling>
          <c:orientation val="minMax"/>
        </c:scaling>
        <c:delete val="0"/>
        <c:axPos val="l"/>
        <c:majorGridlines>
          <c:spPr>
            <a:ln w="3175">
              <a:solidFill>
                <a:srgbClr val="808080"/>
              </a:solidFill>
              <a:prstDash val="solid"/>
            </a:ln>
          </c:spPr>
        </c:majorGridlines>
        <c:numFmt formatCode="#,##0" sourceLinked="1"/>
        <c:majorTickMark val="none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en-US"/>
          </a:p>
        </c:txPr>
        <c:crossAx val="143134208"/>
        <c:crosses val="autoZero"/>
        <c:crossBetween val="between"/>
      </c:valAx>
      <c:dTable>
        <c:showHorzBorder val="1"/>
        <c:showVertBorder val="1"/>
        <c:showOutline val="1"/>
        <c:showKeys val="1"/>
        <c:spPr>
          <a:ln w="3175">
            <a:solidFill>
              <a:srgbClr val="000000"/>
            </a:solidFill>
            <a:prstDash val="solid"/>
          </a:ln>
        </c:spPr>
        <c:txPr>
          <a:bodyPr/>
          <a:lstStyle/>
          <a:p>
            <a:pPr rtl="0">
              <a:defRPr sz="1000" b="1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en-US"/>
          </a:p>
        </c:txPr>
      </c:dTable>
      <c:spPr>
        <a:solidFill>
          <a:srgbClr val="FFFFFF"/>
        </a:solidFill>
        <a:ln w="25400">
          <a:noFill/>
        </a:ln>
      </c:spPr>
    </c:plotArea>
    <c:plotVisOnly val="1"/>
    <c:dispBlanksAs val="gap"/>
    <c:showDLblsOverMax val="0"/>
  </c:chart>
  <c:spPr>
    <a:solidFill>
      <a:srgbClr val="FFFFFF"/>
    </a:solidFill>
    <a:ln w="3175">
      <a:solidFill>
        <a:srgbClr val="808080"/>
      </a:solidFill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en-US"/>
    </a:p>
  </c:txPr>
  <c:externalData r:id="rId1">
    <c:autoUpdate val="0"/>
  </c:externalData>
</c:chartSpace>
</file>

<file path=ppt/charts/chart4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sz="1200" b="0" i="0" u="none" strike="noStrike" baseline="0">
                <a:effectLst/>
              </a:rPr>
              <a:t>Game Day Dining - Beat Utah State - 9/8/2016</a:t>
            </a:r>
            <a:endParaRPr lang="en-US"/>
          </a:p>
        </c:rich>
      </c:tx>
      <c:layout>
        <c:manualLayout>
          <c:xMode val="edge"/>
          <c:yMode val="edge"/>
          <c:x val="0.34343783890495044"/>
          <c:y val="6.4761918360207824E-2"/>
        </c:manualLayout>
      </c:layout>
      <c:overlay val="1"/>
    </c:title>
    <c:autoTitleDeleted val="0"/>
    <c:plotArea>
      <c:layout>
        <c:manualLayout>
          <c:layoutTarget val="inner"/>
          <c:xMode val="edge"/>
          <c:yMode val="edge"/>
          <c:x val="0.20786263912291186"/>
          <c:y val="0.20047846074891992"/>
          <c:w val="0.76925543612416281"/>
          <c:h val="0.6603996354082081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'E-Mail Blast reports'!$E$47</c:f>
              <c:strCache>
                <c:ptCount val="1"/>
                <c:pt idx="0">
                  <c:v>HSP List</c:v>
                </c:pt>
              </c:strCache>
            </c:strRef>
          </c:tx>
          <c:spPr>
            <a:solidFill>
              <a:srgbClr val="333399"/>
            </a:solidFill>
            <a:ln w="25400">
              <a:noFill/>
            </a:ln>
          </c:spPr>
          <c:invertIfNegative val="0"/>
          <c:cat>
            <c:strRef>
              <c:f>'E-Mail Blast reports'!$F$4:$J$4</c:f>
              <c:strCache>
                <c:ptCount val="5"/>
                <c:pt idx="0">
                  <c:v>Total Sent</c:v>
                </c:pt>
                <c:pt idx="1">
                  <c:v>Total delivered</c:v>
                </c:pt>
                <c:pt idx="2">
                  <c:v>Unique Opens</c:v>
                </c:pt>
                <c:pt idx="3">
                  <c:v>Unique Clicks</c:v>
                </c:pt>
                <c:pt idx="4">
                  <c:v>Unsubscribes</c:v>
                </c:pt>
              </c:strCache>
            </c:strRef>
          </c:cat>
          <c:val>
            <c:numRef>
              <c:f>'E-Mail Blast reports'!$F$47:$J$47</c:f>
              <c:numCache>
                <c:formatCode>#,##0</c:formatCode>
                <c:ptCount val="5"/>
                <c:pt idx="0">
                  <c:v>2</c:v>
                </c:pt>
                <c:pt idx="1">
                  <c:v>1</c:v>
                </c:pt>
                <c:pt idx="2">
                  <c:v>1</c:v>
                </c:pt>
                <c:pt idx="3">
                  <c:v>0</c:v>
                </c:pt>
                <c:pt idx="4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5B5-4200-A423-EDBCCF293AF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43133696"/>
        <c:axId val="141490368"/>
      </c:barChart>
      <c:catAx>
        <c:axId val="14313369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en-US"/>
          </a:p>
        </c:txPr>
        <c:crossAx val="141490368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141490368"/>
        <c:scaling>
          <c:orientation val="minMax"/>
        </c:scaling>
        <c:delete val="0"/>
        <c:axPos val="l"/>
        <c:majorGridlines>
          <c:spPr>
            <a:ln w="3175">
              <a:solidFill>
                <a:srgbClr val="808080"/>
              </a:solidFill>
              <a:prstDash val="solid"/>
            </a:ln>
          </c:spPr>
        </c:majorGridlines>
        <c:numFmt formatCode="#,##0" sourceLinked="1"/>
        <c:majorTickMark val="none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en-US"/>
          </a:p>
        </c:txPr>
        <c:crossAx val="143133696"/>
        <c:crosses val="autoZero"/>
        <c:crossBetween val="between"/>
      </c:valAx>
      <c:dTable>
        <c:showHorzBorder val="1"/>
        <c:showVertBorder val="1"/>
        <c:showOutline val="1"/>
        <c:showKeys val="1"/>
        <c:spPr>
          <a:ln w="3175">
            <a:solidFill>
              <a:srgbClr val="000000"/>
            </a:solidFill>
            <a:prstDash val="solid"/>
          </a:ln>
        </c:spPr>
        <c:txPr>
          <a:bodyPr/>
          <a:lstStyle/>
          <a:p>
            <a:pPr rtl="0">
              <a:defRPr sz="1000" b="1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en-US"/>
          </a:p>
        </c:txPr>
      </c:dTable>
      <c:spPr>
        <a:solidFill>
          <a:srgbClr val="FFFFFF"/>
        </a:solidFill>
        <a:ln w="25400">
          <a:noFill/>
        </a:ln>
      </c:spPr>
    </c:plotArea>
    <c:plotVisOnly val="1"/>
    <c:dispBlanksAs val="gap"/>
    <c:showDLblsOverMax val="0"/>
  </c:chart>
  <c:spPr>
    <a:solidFill>
      <a:srgbClr val="FFFFFF"/>
    </a:solidFill>
    <a:ln w="3175">
      <a:solidFill>
        <a:srgbClr val="808080"/>
      </a:solidFill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en-US"/>
    </a:p>
  </c:txPr>
  <c:externalData r:id="rId1">
    <c:autoUpdate val="0"/>
  </c:externalData>
</c:chartSpace>
</file>

<file path=ppt/charts/chart4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sz="1200" b="0" i="0" u="none" strike="noStrike" baseline="0">
                <a:effectLst/>
              </a:rPr>
              <a:t>**Eat on Campus** September 6 - 11, 2016 - 9/6/2016</a:t>
            </a:r>
            <a:endParaRPr lang="en-US"/>
          </a:p>
        </c:rich>
      </c:tx>
      <c:layout>
        <c:manualLayout>
          <c:xMode val="edge"/>
          <c:yMode val="edge"/>
          <c:x val="0.26735811505516049"/>
          <c:y val="6.7355681938058798E-2"/>
        </c:manualLayout>
      </c:layout>
      <c:overlay val="1"/>
    </c:title>
    <c:autoTitleDeleted val="0"/>
    <c:plotArea>
      <c:layout>
        <c:manualLayout>
          <c:layoutTarget val="inner"/>
          <c:xMode val="edge"/>
          <c:yMode val="edge"/>
          <c:x val="0.20786263912291186"/>
          <c:y val="0.20047846074891992"/>
          <c:w val="0.76925543612416281"/>
          <c:h val="0.6603996354082081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'E-Mail Blast reports'!$E$56</c:f>
              <c:strCache>
                <c:ptCount val="1"/>
                <c:pt idx="0">
                  <c:v>HSP List</c:v>
                </c:pt>
              </c:strCache>
            </c:strRef>
          </c:tx>
          <c:spPr>
            <a:solidFill>
              <a:srgbClr val="333399"/>
            </a:solidFill>
            <a:ln w="25400">
              <a:noFill/>
            </a:ln>
          </c:spPr>
          <c:invertIfNegative val="0"/>
          <c:cat>
            <c:strRef>
              <c:f>'E-Mail Blast reports'!$F$4:$J$4</c:f>
              <c:strCache>
                <c:ptCount val="5"/>
                <c:pt idx="0">
                  <c:v>Total Sent</c:v>
                </c:pt>
                <c:pt idx="1">
                  <c:v>Total delivered</c:v>
                </c:pt>
                <c:pt idx="2">
                  <c:v>Unique Opens</c:v>
                </c:pt>
                <c:pt idx="3">
                  <c:v>Unique Clicks</c:v>
                </c:pt>
                <c:pt idx="4">
                  <c:v>Unsubscribes</c:v>
                </c:pt>
              </c:strCache>
            </c:strRef>
          </c:cat>
          <c:val>
            <c:numRef>
              <c:f>'E-Mail Blast reports'!$F$56:$J$56</c:f>
              <c:numCache>
                <c:formatCode>0</c:formatCode>
                <c:ptCount val="5"/>
                <c:pt idx="0">
                  <c:v>2226</c:v>
                </c:pt>
                <c:pt idx="1">
                  <c:v>2183</c:v>
                </c:pt>
                <c:pt idx="2">
                  <c:v>569</c:v>
                </c:pt>
                <c:pt idx="3">
                  <c:v>59</c:v>
                </c:pt>
                <c:pt idx="4">
                  <c:v>11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6E1-4D86-958C-6E031E5BAEA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43348736"/>
        <c:axId val="143540224"/>
      </c:barChart>
      <c:catAx>
        <c:axId val="14334873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en-US"/>
          </a:p>
        </c:txPr>
        <c:crossAx val="143540224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143540224"/>
        <c:scaling>
          <c:orientation val="minMax"/>
        </c:scaling>
        <c:delete val="0"/>
        <c:axPos val="l"/>
        <c:majorGridlines>
          <c:spPr>
            <a:ln w="3175">
              <a:solidFill>
                <a:srgbClr val="808080"/>
              </a:solidFill>
              <a:prstDash val="solid"/>
            </a:ln>
          </c:spPr>
        </c:majorGridlines>
        <c:numFmt formatCode="0" sourceLinked="1"/>
        <c:majorTickMark val="none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en-US"/>
          </a:p>
        </c:txPr>
        <c:crossAx val="143348736"/>
        <c:crosses val="autoZero"/>
        <c:crossBetween val="between"/>
      </c:valAx>
      <c:dTable>
        <c:showHorzBorder val="1"/>
        <c:showVertBorder val="1"/>
        <c:showOutline val="1"/>
        <c:showKeys val="1"/>
        <c:spPr>
          <a:ln w="3175">
            <a:solidFill>
              <a:srgbClr val="000000"/>
            </a:solidFill>
            <a:prstDash val="solid"/>
          </a:ln>
        </c:spPr>
        <c:txPr>
          <a:bodyPr/>
          <a:lstStyle/>
          <a:p>
            <a:pPr rtl="0">
              <a:defRPr sz="1000" b="1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en-US"/>
          </a:p>
        </c:txPr>
      </c:dTable>
      <c:spPr>
        <a:solidFill>
          <a:srgbClr val="FFFFFF"/>
        </a:solidFill>
        <a:ln w="25400">
          <a:noFill/>
        </a:ln>
      </c:spPr>
    </c:plotArea>
    <c:plotVisOnly val="1"/>
    <c:dispBlanksAs val="gap"/>
    <c:showDLblsOverMax val="0"/>
  </c:chart>
  <c:spPr>
    <a:solidFill>
      <a:srgbClr val="FFFFFF"/>
    </a:solidFill>
    <a:ln w="3175">
      <a:solidFill>
        <a:srgbClr val="808080"/>
      </a:solidFill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en-US"/>
    </a:p>
  </c:txPr>
  <c:externalData r:id="rId1">
    <c:autoUpdate val="0"/>
  </c:externalData>
</c:chartSpace>
</file>

<file path=ppt/charts/chart4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sz="1200" b="0" i="0" u="none" strike="noStrike" baseline="0">
                <a:effectLst/>
              </a:rPr>
              <a:t>USC University Club September Newsletter - 2016 - 9/1/2016</a:t>
            </a:r>
            <a:endParaRPr lang="en-US"/>
          </a:p>
        </c:rich>
      </c:tx>
      <c:layout>
        <c:manualLayout>
          <c:xMode val="edge"/>
          <c:yMode val="edge"/>
          <c:x val="0.2247722177192604"/>
          <c:y val="6.7288304576115274E-2"/>
        </c:manualLayout>
      </c:layout>
      <c:overlay val="1"/>
    </c:title>
    <c:autoTitleDeleted val="0"/>
    <c:plotArea>
      <c:layout>
        <c:manualLayout>
          <c:layoutTarget val="inner"/>
          <c:xMode val="edge"/>
          <c:yMode val="edge"/>
          <c:x val="0.20786263912291186"/>
          <c:y val="0.20047846074891992"/>
          <c:w val="0.76925543612416281"/>
          <c:h val="0.6603996354082081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'E-Mail Blast reports'!$E$65</c:f>
              <c:strCache>
                <c:ptCount val="1"/>
                <c:pt idx="0">
                  <c:v>HSP List</c:v>
                </c:pt>
              </c:strCache>
            </c:strRef>
          </c:tx>
          <c:spPr>
            <a:solidFill>
              <a:srgbClr val="333399"/>
            </a:solidFill>
            <a:ln w="25400">
              <a:noFill/>
            </a:ln>
          </c:spPr>
          <c:invertIfNegative val="0"/>
          <c:cat>
            <c:strRef>
              <c:f>'E-Mail Blast reports'!$F$4:$J$4</c:f>
              <c:strCache>
                <c:ptCount val="5"/>
                <c:pt idx="0">
                  <c:v>Total Sent</c:v>
                </c:pt>
                <c:pt idx="1">
                  <c:v>Total delivered</c:v>
                </c:pt>
                <c:pt idx="2">
                  <c:v>Unique Opens</c:v>
                </c:pt>
                <c:pt idx="3">
                  <c:v>Unique Clicks</c:v>
                </c:pt>
                <c:pt idx="4">
                  <c:v>Unsubscribes</c:v>
                </c:pt>
              </c:strCache>
            </c:strRef>
          </c:cat>
          <c:val>
            <c:numRef>
              <c:f>'E-Mail Blast reports'!$F$65:$J$65</c:f>
              <c:numCache>
                <c:formatCode>0</c:formatCode>
                <c:ptCount val="5"/>
                <c:pt idx="0">
                  <c:v>1591</c:v>
                </c:pt>
                <c:pt idx="1">
                  <c:v>1583</c:v>
                </c:pt>
                <c:pt idx="2">
                  <c:v>485</c:v>
                </c:pt>
                <c:pt idx="3">
                  <c:v>144</c:v>
                </c:pt>
                <c:pt idx="4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CE4-4762-89DC-8B3F0B2C7E5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43351296"/>
        <c:axId val="143544832"/>
      </c:barChart>
      <c:catAx>
        <c:axId val="14335129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en-US"/>
          </a:p>
        </c:txPr>
        <c:crossAx val="143544832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143544832"/>
        <c:scaling>
          <c:orientation val="minMax"/>
        </c:scaling>
        <c:delete val="0"/>
        <c:axPos val="l"/>
        <c:majorGridlines>
          <c:spPr>
            <a:ln w="3175">
              <a:solidFill>
                <a:srgbClr val="808080"/>
              </a:solidFill>
              <a:prstDash val="solid"/>
            </a:ln>
          </c:spPr>
        </c:majorGridlines>
        <c:numFmt formatCode="0" sourceLinked="1"/>
        <c:majorTickMark val="none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en-US"/>
          </a:p>
        </c:txPr>
        <c:crossAx val="143351296"/>
        <c:crosses val="autoZero"/>
        <c:crossBetween val="between"/>
      </c:valAx>
      <c:dTable>
        <c:showHorzBorder val="1"/>
        <c:showVertBorder val="1"/>
        <c:showOutline val="1"/>
        <c:showKeys val="1"/>
        <c:spPr>
          <a:ln w="3175">
            <a:solidFill>
              <a:srgbClr val="000000"/>
            </a:solidFill>
            <a:prstDash val="solid"/>
          </a:ln>
        </c:spPr>
        <c:txPr>
          <a:bodyPr/>
          <a:lstStyle/>
          <a:p>
            <a:pPr rtl="0">
              <a:defRPr sz="1000" b="1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en-US"/>
          </a:p>
        </c:txPr>
      </c:dTable>
      <c:spPr>
        <a:solidFill>
          <a:srgbClr val="FFFFFF"/>
        </a:solidFill>
        <a:ln w="25400">
          <a:noFill/>
        </a:ln>
      </c:spPr>
    </c:plotArea>
    <c:plotVisOnly val="1"/>
    <c:dispBlanksAs val="gap"/>
    <c:showDLblsOverMax val="0"/>
  </c:chart>
  <c:spPr>
    <a:solidFill>
      <a:srgbClr val="FFFFFF"/>
    </a:solidFill>
    <a:ln w="3175">
      <a:solidFill>
        <a:srgbClr val="808080"/>
      </a:solidFill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en-US"/>
    </a:p>
  </c:txPr>
  <c:externalData r:id="rId1">
    <c:autoUpdate val="0"/>
  </c:externalData>
</c:chartSpace>
</file>

<file path=ppt/charts/chart4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sz="1200" b="0" i="0" u="none" strike="noStrike" baseline="0">
                <a:effectLst/>
              </a:rPr>
              <a:t>USC VS. ARIZONA STATE  - 9/27/2016</a:t>
            </a:r>
            <a:endParaRPr lang="en-US"/>
          </a:p>
        </c:rich>
      </c:tx>
      <c:layout>
        <c:manualLayout>
          <c:xMode val="edge"/>
          <c:yMode val="edge"/>
          <c:x val="0.29454581401253305"/>
          <c:y val="4.3158211780904433E-2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0.20786263912291186"/>
          <c:y val="0.20047846074891992"/>
          <c:w val="0.76925543612416281"/>
          <c:h val="0.6603996354082081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'E-Mail Blast reports'!$E$74</c:f>
              <c:strCache>
                <c:ptCount val="1"/>
                <c:pt idx="0">
                  <c:v>LAPD SUPERVISORS USC VS. ARIZONA STATE</c:v>
                </c:pt>
              </c:strCache>
            </c:strRef>
          </c:tx>
          <c:spPr>
            <a:solidFill>
              <a:srgbClr val="333399"/>
            </a:solidFill>
            <a:ln w="25400">
              <a:noFill/>
            </a:ln>
          </c:spPr>
          <c:invertIfNegative val="0"/>
          <c:cat>
            <c:strRef>
              <c:f>'E-Mail Blast reports'!$F$4:$J$4</c:f>
              <c:strCache>
                <c:ptCount val="5"/>
                <c:pt idx="0">
                  <c:v>Total Sent</c:v>
                </c:pt>
                <c:pt idx="1">
                  <c:v>Total delivered</c:v>
                </c:pt>
                <c:pt idx="2">
                  <c:v>Unique Opens</c:v>
                </c:pt>
                <c:pt idx="3">
                  <c:v>Unique Clicks</c:v>
                </c:pt>
                <c:pt idx="4">
                  <c:v>Unsubscribes</c:v>
                </c:pt>
              </c:strCache>
            </c:strRef>
          </c:cat>
          <c:val>
            <c:numRef>
              <c:f>'E-Mail Blast reports'!$F$74:$J$74</c:f>
              <c:numCache>
                <c:formatCode>0</c:formatCode>
                <c:ptCount val="5"/>
                <c:pt idx="0">
                  <c:v>14</c:v>
                </c:pt>
                <c:pt idx="1">
                  <c:v>14</c:v>
                </c:pt>
                <c:pt idx="2">
                  <c:v>13</c:v>
                </c:pt>
                <c:pt idx="3">
                  <c:v>2</c:v>
                </c:pt>
                <c:pt idx="4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BAC-4E58-B973-57E66CA2D1D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45320448"/>
        <c:axId val="143713984"/>
      </c:barChart>
      <c:catAx>
        <c:axId val="14532044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en-US"/>
          </a:p>
        </c:txPr>
        <c:crossAx val="143713984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143713984"/>
        <c:scaling>
          <c:orientation val="minMax"/>
        </c:scaling>
        <c:delete val="0"/>
        <c:axPos val="l"/>
        <c:majorGridlines>
          <c:spPr>
            <a:ln w="3175">
              <a:solidFill>
                <a:srgbClr val="808080"/>
              </a:solidFill>
              <a:prstDash val="solid"/>
            </a:ln>
          </c:spPr>
        </c:majorGridlines>
        <c:numFmt formatCode="0" sourceLinked="1"/>
        <c:majorTickMark val="none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en-US"/>
          </a:p>
        </c:txPr>
        <c:crossAx val="145320448"/>
        <c:crosses val="autoZero"/>
        <c:crossBetween val="between"/>
      </c:valAx>
      <c:dTable>
        <c:showHorzBorder val="1"/>
        <c:showVertBorder val="1"/>
        <c:showOutline val="1"/>
        <c:showKeys val="1"/>
        <c:spPr>
          <a:ln w="3175">
            <a:solidFill>
              <a:srgbClr val="000000"/>
            </a:solidFill>
            <a:prstDash val="solid"/>
          </a:ln>
        </c:spPr>
        <c:txPr>
          <a:bodyPr/>
          <a:lstStyle/>
          <a:p>
            <a:pPr rtl="0">
              <a:defRPr sz="1000" b="1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en-US"/>
          </a:p>
        </c:txPr>
      </c:dTable>
      <c:spPr>
        <a:solidFill>
          <a:srgbClr val="FFFFFF"/>
        </a:solidFill>
        <a:ln w="25400">
          <a:noFill/>
        </a:ln>
      </c:spPr>
    </c:plotArea>
    <c:plotVisOnly val="1"/>
    <c:dispBlanksAs val="gap"/>
    <c:showDLblsOverMax val="0"/>
  </c:chart>
  <c:spPr>
    <a:solidFill>
      <a:srgbClr val="FFFFFF"/>
    </a:solidFill>
    <a:ln w="3175">
      <a:solidFill>
        <a:srgbClr val="808080"/>
      </a:solidFill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en-US"/>
    </a:p>
  </c:txPr>
  <c:externalData r:id="rId1">
    <c:autoUpdate val="0"/>
  </c:externalData>
</c:chartSpace>
</file>

<file path=ppt/charts/chart4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sz="1200" b="0" i="0" u="none" strike="noStrike" baseline="0">
                <a:effectLst/>
              </a:rPr>
              <a:t>Open off duty positions for Sep 18 - 9/14/2016</a:t>
            </a:r>
            <a:endParaRPr lang="en-US"/>
          </a:p>
        </c:rich>
      </c:tx>
      <c:layout>
        <c:manualLayout>
          <c:xMode val="edge"/>
          <c:yMode val="edge"/>
          <c:x val="0.29870820495264183"/>
          <c:y val="2.1923076923076924E-2"/>
        </c:manualLayout>
      </c:layout>
      <c:overlay val="1"/>
    </c:title>
    <c:autoTitleDeleted val="0"/>
    <c:plotArea>
      <c:layout>
        <c:manualLayout>
          <c:layoutTarget val="inner"/>
          <c:xMode val="edge"/>
          <c:yMode val="edge"/>
          <c:x val="0.20786263912291186"/>
          <c:y val="0.20047846074891992"/>
          <c:w val="0.76925543612416281"/>
          <c:h val="0.6603996354082081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'E-Mail Blast reports'!$E$80</c:f>
              <c:strCache>
                <c:ptCount val="1"/>
                <c:pt idx="0">
                  <c:v>OPEN OFF DUTY POSITIONS FOR SEP 18</c:v>
                </c:pt>
              </c:strCache>
            </c:strRef>
          </c:tx>
          <c:spPr>
            <a:solidFill>
              <a:srgbClr val="333399"/>
            </a:solidFill>
            <a:ln w="25400">
              <a:noFill/>
            </a:ln>
          </c:spPr>
          <c:invertIfNegative val="0"/>
          <c:cat>
            <c:strRef>
              <c:f>'E-Mail Blast reports'!$F$79:$J$79</c:f>
              <c:strCache>
                <c:ptCount val="5"/>
                <c:pt idx="0">
                  <c:v>Total Sent</c:v>
                </c:pt>
                <c:pt idx="1">
                  <c:v>Total delivered</c:v>
                </c:pt>
                <c:pt idx="2">
                  <c:v>Unique Opens</c:v>
                </c:pt>
                <c:pt idx="3">
                  <c:v>Unique Clicks</c:v>
                </c:pt>
                <c:pt idx="4">
                  <c:v>Unsubscribes</c:v>
                </c:pt>
              </c:strCache>
            </c:strRef>
          </c:cat>
          <c:val>
            <c:numRef>
              <c:f>'E-Mail Blast reports'!$F$80:$J$80</c:f>
              <c:numCache>
                <c:formatCode>General</c:formatCode>
                <c:ptCount val="5"/>
                <c:pt idx="0">
                  <c:v>188</c:v>
                </c:pt>
                <c:pt idx="1">
                  <c:v>187</c:v>
                </c:pt>
                <c:pt idx="2">
                  <c:v>161</c:v>
                </c:pt>
                <c:pt idx="3">
                  <c:v>2</c:v>
                </c:pt>
                <c:pt idx="4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4FB-454B-AF43-52B9D70512C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41343232"/>
        <c:axId val="143717440"/>
      </c:barChart>
      <c:catAx>
        <c:axId val="14134323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en-US"/>
          </a:p>
        </c:txPr>
        <c:crossAx val="143717440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143717440"/>
        <c:scaling>
          <c:orientation val="minMax"/>
        </c:scaling>
        <c:delete val="0"/>
        <c:axPos val="l"/>
        <c:majorGridlines>
          <c:spPr>
            <a:ln w="3175">
              <a:solidFill>
                <a:srgbClr val="808080"/>
              </a:solidFill>
              <a:prstDash val="solid"/>
            </a:ln>
          </c:spPr>
        </c:majorGridlines>
        <c:numFmt formatCode="General" sourceLinked="1"/>
        <c:majorTickMark val="none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en-US"/>
          </a:p>
        </c:txPr>
        <c:crossAx val="141343232"/>
        <c:crosses val="autoZero"/>
        <c:crossBetween val="between"/>
      </c:valAx>
      <c:dTable>
        <c:showHorzBorder val="1"/>
        <c:showVertBorder val="1"/>
        <c:showOutline val="1"/>
        <c:showKeys val="1"/>
        <c:spPr>
          <a:ln w="3175">
            <a:solidFill>
              <a:srgbClr val="000000"/>
            </a:solidFill>
            <a:prstDash val="solid"/>
          </a:ln>
        </c:spPr>
        <c:txPr>
          <a:bodyPr/>
          <a:lstStyle/>
          <a:p>
            <a:pPr rtl="0">
              <a:defRPr sz="1000" b="1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en-US"/>
          </a:p>
        </c:txPr>
      </c:dTable>
      <c:spPr>
        <a:solidFill>
          <a:srgbClr val="FFFFFF"/>
        </a:solidFill>
        <a:ln w="25400">
          <a:noFill/>
        </a:ln>
      </c:spPr>
    </c:plotArea>
    <c:plotVisOnly val="1"/>
    <c:dispBlanksAs val="gap"/>
    <c:showDLblsOverMax val="0"/>
  </c:chart>
  <c:spPr>
    <a:solidFill>
      <a:srgbClr val="FFFFFF"/>
    </a:solidFill>
    <a:ln w="3175">
      <a:solidFill>
        <a:srgbClr val="808080"/>
      </a:solidFill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en-US"/>
    </a:p>
  </c:txPr>
  <c:externalData r:id="rId1">
    <c:autoUpdate val="0"/>
  </c:externalData>
</c:chartSpace>
</file>

<file path=ppt/charts/chart4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sz="1200" b="0" i="0" u="none" strike="noStrike" baseline="0">
                <a:effectLst/>
              </a:rPr>
              <a:t>Reception and Iss Rams vs. Seattle Seahawks - 9/13/2016</a:t>
            </a:r>
            <a:endParaRPr lang="en-US"/>
          </a:p>
        </c:rich>
      </c:tx>
      <c:layout>
        <c:manualLayout>
          <c:xMode val="edge"/>
          <c:yMode val="edge"/>
          <c:x val="0.29870826771653541"/>
          <c:y val="7.0000018372708236E-2"/>
        </c:manualLayout>
      </c:layout>
      <c:overlay val="1"/>
    </c:title>
    <c:autoTitleDeleted val="0"/>
    <c:plotArea>
      <c:layout>
        <c:manualLayout>
          <c:layoutTarget val="inner"/>
          <c:xMode val="edge"/>
          <c:yMode val="edge"/>
          <c:x val="0.20786263912291186"/>
          <c:y val="0.20047846074891992"/>
          <c:w val="0.76925543612416281"/>
          <c:h val="0.6603996354082081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'E-Mail Blast reports'!$E$83</c:f>
              <c:strCache>
                <c:ptCount val="1"/>
                <c:pt idx="0">
                  <c:v>RECEPTION AND ISS</c:v>
                </c:pt>
              </c:strCache>
            </c:strRef>
          </c:tx>
          <c:spPr>
            <a:solidFill>
              <a:srgbClr val="333399"/>
            </a:solidFill>
            <a:ln w="25400">
              <a:noFill/>
            </a:ln>
          </c:spPr>
          <c:invertIfNegative val="0"/>
          <c:cat>
            <c:strRef>
              <c:f>'E-Mail Blast reports'!$F$82:$J$82</c:f>
              <c:strCache>
                <c:ptCount val="5"/>
                <c:pt idx="0">
                  <c:v>Total Sent</c:v>
                </c:pt>
                <c:pt idx="1">
                  <c:v>Total delivered</c:v>
                </c:pt>
                <c:pt idx="2">
                  <c:v>Unique Opens</c:v>
                </c:pt>
                <c:pt idx="3">
                  <c:v>Unique Clicks</c:v>
                </c:pt>
                <c:pt idx="4">
                  <c:v>Unsubscribes</c:v>
                </c:pt>
              </c:strCache>
            </c:strRef>
          </c:cat>
          <c:val>
            <c:numRef>
              <c:f>'E-Mail Blast reports'!$F$83:$J$83</c:f>
              <c:numCache>
                <c:formatCode>General</c:formatCode>
                <c:ptCount val="5"/>
                <c:pt idx="0" formatCode="0">
                  <c:v>5</c:v>
                </c:pt>
                <c:pt idx="1">
                  <c:v>5</c:v>
                </c:pt>
                <c:pt idx="2">
                  <c:v>5</c:v>
                </c:pt>
                <c:pt idx="3">
                  <c:v>0</c:v>
                </c:pt>
                <c:pt idx="4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CE2-4E28-BCEE-6D05EF2BF46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45527296"/>
        <c:axId val="146957440"/>
      </c:barChart>
      <c:catAx>
        <c:axId val="14552729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en-US"/>
          </a:p>
        </c:txPr>
        <c:crossAx val="146957440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146957440"/>
        <c:scaling>
          <c:orientation val="minMax"/>
        </c:scaling>
        <c:delete val="0"/>
        <c:axPos val="l"/>
        <c:majorGridlines>
          <c:spPr>
            <a:ln w="3175">
              <a:solidFill>
                <a:srgbClr val="808080"/>
              </a:solidFill>
              <a:prstDash val="solid"/>
            </a:ln>
          </c:spPr>
        </c:majorGridlines>
        <c:numFmt formatCode="0" sourceLinked="1"/>
        <c:majorTickMark val="none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en-US"/>
          </a:p>
        </c:txPr>
        <c:crossAx val="145527296"/>
        <c:crosses val="autoZero"/>
        <c:crossBetween val="between"/>
      </c:valAx>
      <c:dTable>
        <c:showHorzBorder val="1"/>
        <c:showVertBorder val="1"/>
        <c:showOutline val="1"/>
        <c:showKeys val="1"/>
        <c:spPr>
          <a:ln w="3175">
            <a:solidFill>
              <a:srgbClr val="000000"/>
            </a:solidFill>
            <a:prstDash val="solid"/>
          </a:ln>
        </c:spPr>
        <c:txPr>
          <a:bodyPr/>
          <a:lstStyle/>
          <a:p>
            <a:pPr rtl="0">
              <a:defRPr sz="1000" b="1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en-US"/>
          </a:p>
        </c:txPr>
      </c:dTable>
      <c:spPr>
        <a:solidFill>
          <a:srgbClr val="FFFFFF"/>
        </a:solidFill>
        <a:ln w="25400">
          <a:noFill/>
        </a:ln>
      </c:spPr>
    </c:plotArea>
    <c:plotVisOnly val="1"/>
    <c:dispBlanksAs val="gap"/>
    <c:showDLblsOverMax val="0"/>
  </c:chart>
  <c:spPr>
    <a:solidFill>
      <a:srgbClr val="FFFFFF"/>
    </a:solidFill>
    <a:ln w="3175">
      <a:solidFill>
        <a:srgbClr val="808080"/>
      </a:solidFill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en-US"/>
    </a:p>
  </c:txPr>
  <c:externalData r:id="rId1">
    <c:autoUpdate val="0"/>
  </c:externalData>
</c:chartSpace>
</file>

<file path=ppt/charts/chart4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sz="1200" b="0" i="0" u="none" strike="noStrike" baseline="0">
                <a:effectLst/>
              </a:rPr>
              <a:t>Rams vs. Seattle Seahawks - 9/13/2016</a:t>
            </a:r>
            <a:endParaRPr lang="en-US"/>
          </a:p>
        </c:rich>
      </c:tx>
      <c:layout>
        <c:manualLayout>
          <c:xMode val="edge"/>
          <c:yMode val="edge"/>
          <c:x val="0.29870820734639775"/>
          <c:y val="3.4052287581699349E-2"/>
        </c:manualLayout>
      </c:layout>
      <c:overlay val="1"/>
    </c:title>
    <c:autoTitleDeleted val="0"/>
    <c:plotArea>
      <c:layout>
        <c:manualLayout>
          <c:layoutTarget val="inner"/>
          <c:xMode val="edge"/>
          <c:yMode val="edge"/>
          <c:x val="0.20786263912291186"/>
          <c:y val="0.20047846074891992"/>
          <c:w val="0.76925543612416281"/>
          <c:h val="0.6603996354082081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'E-Mail Blast reports'!$E$86</c:f>
              <c:strCache>
                <c:ptCount val="1"/>
                <c:pt idx="0">
                  <c:v>LAPD INTERIOR DETAIL RAMS VS, SEATTLE SEAHAWKS</c:v>
                </c:pt>
              </c:strCache>
            </c:strRef>
          </c:tx>
          <c:spPr>
            <a:solidFill>
              <a:srgbClr val="333399"/>
            </a:solidFill>
            <a:ln w="25400">
              <a:noFill/>
            </a:ln>
          </c:spPr>
          <c:invertIfNegative val="0"/>
          <c:cat>
            <c:strRef>
              <c:f>'E-Mail Blast reports'!$F$85:$J$85</c:f>
              <c:strCache>
                <c:ptCount val="5"/>
                <c:pt idx="0">
                  <c:v>Total Sent</c:v>
                </c:pt>
                <c:pt idx="1">
                  <c:v>Total delivered</c:v>
                </c:pt>
                <c:pt idx="2">
                  <c:v>Unique Opens</c:v>
                </c:pt>
                <c:pt idx="3">
                  <c:v>Unique Clicks</c:v>
                </c:pt>
                <c:pt idx="4">
                  <c:v>Unsubscribes</c:v>
                </c:pt>
              </c:strCache>
            </c:strRef>
          </c:cat>
          <c:val>
            <c:numRef>
              <c:f>'E-Mail Blast reports'!$F$86:$J$86</c:f>
              <c:numCache>
                <c:formatCode>General</c:formatCode>
                <c:ptCount val="5"/>
                <c:pt idx="0" formatCode="0">
                  <c:v>98</c:v>
                </c:pt>
                <c:pt idx="1">
                  <c:v>98</c:v>
                </c:pt>
                <c:pt idx="2">
                  <c:v>95</c:v>
                </c:pt>
                <c:pt idx="3">
                  <c:v>43</c:v>
                </c:pt>
                <c:pt idx="4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D99-40C1-AECB-8DFD82CCD92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41344256"/>
        <c:axId val="143719168"/>
      </c:barChart>
      <c:catAx>
        <c:axId val="14134425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en-US"/>
          </a:p>
        </c:txPr>
        <c:crossAx val="143719168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143719168"/>
        <c:scaling>
          <c:orientation val="minMax"/>
        </c:scaling>
        <c:delete val="0"/>
        <c:axPos val="l"/>
        <c:majorGridlines>
          <c:spPr>
            <a:ln w="3175">
              <a:solidFill>
                <a:srgbClr val="808080"/>
              </a:solidFill>
              <a:prstDash val="solid"/>
            </a:ln>
          </c:spPr>
        </c:majorGridlines>
        <c:numFmt formatCode="0" sourceLinked="1"/>
        <c:majorTickMark val="none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en-US"/>
          </a:p>
        </c:txPr>
        <c:crossAx val="141344256"/>
        <c:crosses val="autoZero"/>
        <c:crossBetween val="between"/>
      </c:valAx>
      <c:dTable>
        <c:showHorzBorder val="1"/>
        <c:showVertBorder val="1"/>
        <c:showOutline val="1"/>
        <c:showKeys val="1"/>
        <c:spPr>
          <a:ln w="3175">
            <a:solidFill>
              <a:srgbClr val="000000"/>
            </a:solidFill>
            <a:prstDash val="solid"/>
          </a:ln>
        </c:spPr>
        <c:txPr>
          <a:bodyPr/>
          <a:lstStyle/>
          <a:p>
            <a:pPr rtl="0">
              <a:defRPr sz="1000" b="1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en-US"/>
          </a:p>
        </c:txPr>
      </c:dTable>
      <c:spPr>
        <a:solidFill>
          <a:srgbClr val="FFFFFF"/>
        </a:solidFill>
        <a:ln w="25400">
          <a:noFill/>
        </a:ln>
      </c:spPr>
    </c:plotArea>
    <c:plotVisOnly val="1"/>
    <c:dispBlanksAs val="gap"/>
    <c:showDLblsOverMax val="0"/>
  </c:chart>
  <c:spPr>
    <a:solidFill>
      <a:srgbClr val="FFFFFF"/>
    </a:solidFill>
    <a:ln w="3175">
      <a:solidFill>
        <a:srgbClr val="808080"/>
      </a:solidFill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en-US"/>
    </a:p>
  </c:txPr>
  <c:externalData r:id="rId1">
    <c:autoUpdate val="0"/>
  </c:externalData>
</c:chartSpace>
</file>

<file path=ppt/charts/chart4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sz="1200" b="0" i="0" u="none" strike="noStrike" baseline="0">
                <a:effectLst/>
              </a:rPr>
              <a:t>Rams vs. Seattle Seahawks - 9/13/2016</a:t>
            </a:r>
            <a:endParaRPr lang="en-US"/>
          </a:p>
        </c:rich>
      </c:tx>
      <c:layout>
        <c:manualLayout>
          <c:xMode val="edge"/>
          <c:yMode val="edge"/>
          <c:x val="0.29662500000000003"/>
          <c:y val="2.0538174854120336E-2"/>
        </c:manualLayout>
      </c:layout>
      <c:overlay val="1"/>
    </c:title>
    <c:autoTitleDeleted val="0"/>
    <c:plotArea>
      <c:layout>
        <c:manualLayout>
          <c:layoutTarget val="inner"/>
          <c:xMode val="edge"/>
          <c:yMode val="edge"/>
          <c:x val="0.20786263912291186"/>
          <c:y val="0.20047846074891992"/>
          <c:w val="0.76925543612416281"/>
          <c:h val="0.6603996354082081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'E-Mail Blast reports'!$E$89</c:f>
              <c:strCache>
                <c:ptCount val="1"/>
                <c:pt idx="0">
                  <c:v>EARLY CREW START TIME RAMS VS, SEATTLE SEAHAWKS</c:v>
                </c:pt>
              </c:strCache>
            </c:strRef>
          </c:tx>
          <c:spPr>
            <a:solidFill>
              <a:srgbClr val="333399"/>
            </a:solidFill>
            <a:ln w="25400">
              <a:noFill/>
            </a:ln>
          </c:spPr>
          <c:invertIfNegative val="0"/>
          <c:cat>
            <c:strRef>
              <c:f>'E-Mail Blast reports'!$F$88:$J$88</c:f>
              <c:strCache>
                <c:ptCount val="5"/>
                <c:pt idx="0">
                  <c:v>Total Sent</c:v>
                </c:pt>
                <c:pt idx="1">
                  <c:v>Total delivered</c:v>
                </c:pt>
                <c:pt idx="2">
                  <c:v>Unique Opens</c:v>
                </c:pt>
                <c:pt idx="3">
                  <c:v>Unique Clicks</c:v>
                </c:pt>
                <c:pt idx="4">
                  <c:v>Unsubscribes</c:v>
                </c:pt>
              </c:strCache>
            </c:strRef>
          </c:cat>
          <c:val>
            <c:numRef>
              <c:f>'E-Mail Blast reports'!$F$89:$J$89</c:f>
              <c:numCache>
                <c:formatCode>General</c:formatCode>
                <c:ptCount val="5"/>
                <c:pt idx="0">
                  <c:v>6</c:v>
                </c:pt>
                <c:pt idx="1">
                  <c:v>6</c:v>
                </c:pt>
                <c:pt idx="2">
                  <c:v>5</c:v>
                </c:pt>
                <c:pt idx="3">
                  <c:v>0</c:v>
                </c:pt>
                <c:pt idx="4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04B-47FD-A68C-E1DE7E9C2AA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45528320"/>
        <c:axId val="146959168"/>
      </c:barChart>
      <c:catAx>
        <c:axId val="14552832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en-US"/>
          </a:p>
        </c:txPr>
        <c:crossAx val="146959168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146959168"/>
        <c:scaling>
          <c:orientation val="minMax"/>
        </c:scaling>
        <c:delete val="0"/>
        <c:axPos val="l"/>
        <c:majorGridlines>
          <c:spPr>
            <a:ln w="3175">
              <a:solidFill>
                <a:srgbClr val="808080"/>
              </a:solidFill>
              <a:prstDash val="solid"/>
            </a:ln>
          </c:spPr>
        </c:majorGridlines>
        <c:numFmt formatCode="General" sourceLinked="1"/>
        <c:majorTickMark val="none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en-US"/>
          </a:p>
        </c:txPr>
        <c:crossAx val="145528320"/>
        <c:crosses val="autoZero"/>
        <c:crossBetween val="between"/>
      </c:valAx>
      <c:dTable>
        <c:showHorzBorder val="1"/>
        <c:showVertBorder val="1"/>
        <c:showOutline val="1"/>
        <c:showKeys val="1"/>
        <c:spPr>
          <a:ln w="3175">
            <a:solidFill>
              <a:srgbClr val="000000"/>
            </a:solidFill>
            <a:prstDash val="solid"/>
          </a:ln>
        </c:spPr>
        <c:txPr>
          <a:bodyPr/>
          <a:lstStyle/>
          <a:p>
            <a:pPr rtl="0">
              <a:defRPr sz="1000" b="1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en-US"/>
          </a:p>
        </c:txPr>
      </c:dTable>
      <c:spPr>
        <a:solidFill>
          <a:srgbClr val="FFFFFF"/>
        </a:solidFill>
        <a:ln w="25400">
          <a:noFill/>
        </a:ln>
      </c:spPr>
    </c:plotArea>
    <c:plotVisOnly val="1"/>
    <c:dispBlanksAs val="gap"/>
    <c:showDLblsOverMax val="0"/>
  </c:chart>
  <c:spPr>
    <a:solidFill>
      <a:srgbClr val="FFFFFF"/>
    </a:solidFill>
    <a:ln w="3175">
      <a:solidFill>
        <a:srgbClr val="808080"/>
      </a:solidFill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en-US"/>
    </a:p>
  </c:txPr>
  <c:externalData r:id="rId1">
    <c:autoUpdate val="0"/>
  </c:externalData>
</c:chartSpace>
</file>

<file path=ppt/charts/chart4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sz="1200" b="0" i="0" u="none" strike="noStrike" baseline="0">
                <a:effectLst/>
              </a:rPr>
              <a:t>Rams vs. Seattle Seahawks - 9/13/2016</a:t>
            </a:r>
            <a:endParaRPr lang="en-US"/>
          </a:p>
        </c:rich>
      </c:tx>
      <c:layout>
        <c:manualLayout>
          <c:xMode val="edge"/>
          <c:yMode val="edge"/>
          <c:x val="0.29870826771653541"/>
          <c:y val="7.0000018372708236E-2"/>
        </c:manualLayout>
      </c:layout>
      <c:overlay val="1"/>
    </c:title>
    <c:autoTitleDeleted val="0"/>
    <c:plotArea>
      <c:layout>
        <c:manualLayout>
          <c:layoutTarget val="inner"/>
          <c:xMode val="edge"/>
          <c:yMode val="edge"/>
          <c:x val="0.20786263912291186"/>
          <c:y val="0.20047846074891992"/>
          <c:w val="0.76925543612416281"/>
          <c:h val="0.6603996354082081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'E-Mail Blast reports'!$E$92</c:f>
              <c:strCache>
                <c:ptCount val="1"/>
                <c:pt idx="0">
                  <c:v>Rams vs. Seattle Seahawks</c:v>
                </c:pt>
              </c:strCache>
            </c:strRef>
          </c:tx>
          <c:spPr>
            <a:solidFill>
              <a:srgbClr val="333399"/>
            </a:solidFill>
            <a:ln w="25400">
              <a:noFill/>
            </a:ln>
          </c:spPr>
          <c:invertIfNegative val="0"/>
          <c:cat>
            <c:strRef>
              <c:f>'E-Mail Blast reports'!$F$91:$J$91</c:f>
              <c:strCache>
                <c:ptCount val="5"/>
                <c:pt idx="0">
                  <c:v>Total Sent</c:v>
                </c:pt>
                <c:pt idx="1">
                  <c:v>Total delivered</c:v>
                </c:pt>
                <c:pt idx="2">
                  <c:v>Unique Opens</c:v>
                </c:pt>
                <c:pt idx="3">
                  <c:v>Unique Clicks</c:v>
                </c:pt>
                <c:pt idx="4">
                  <c:v>Unsubscribes</c:v>
                </c:pt>
              </c:strCache>
            </c:strRef>
          </c:cat>
          <c:val>
            <c:numRef>
              <c:f>'E-Mail Blast reports'!$F$92:$J$92</c:f>
              <c:numCache>
                <c:formatCode>General</c:formatCode>
                <c:ptCount val="5"/>
                <c:pt idx="0">
                  <c:v>17</c:v>
                </c:pt>
                <c:pt idx="1">
                  <c:v>17</c:v>
                </c:pt>
                <c:pt idx="2">
                  <c:v>15</c:v>
                </c:pt>
                <c:pt idx="3">
                  <c:v>5</c:v>
                </c:pt>
                <c:pt idx="4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675-4DA4-836D-BADCF259D2A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45529344"/>
        <c:axId val="146960896"/>
      </c:barChart>
      <c:catAx>
        <c:axId val="14552934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en-US"/>
          </a:p>
        </c:txPr>
        <c:crossAx val="146960896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146960896"/>
        <c:scaling>
          <c:orientation val="minMax"/>
        </c:scaling>
        <c:delete val="0"/>
        <c:axPos val="l"/>
        <c:majorGridlines>
          <c:spPr>
            <a:ln w="3175">
              <a:solidFill>
                <a:srgbClr val="808080"/>
              </a:solidFill>
              <a:prstDash val="solid"/>
            </a:ln>
          </c:spPr>
        </c:majorGridlines>
        <c:numFmt formatCode="General" sourceLinked="1"/>
        <c:majorTickMark val="none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en-US"/>
          </a:p>
        </c:txPr>
        <c:crossAx val="145529344"/>
        <c:crosses val="autoZero"/>
        <c:crossBetween val="between"/>
      </c:valAx>
      <c:dTable>
        <c:showHorzBorder val="1"/>
        <c:showVertBorder val="1"/>
        <c:showOutline val="1"/>
        <c:showKeys val="1"/>
        <c:spPr>
          <a:ln w="3175">
            <a:solidFill>
              <a:srgbClr val="000000"/>
            </a:solidFill>
            <a:prstDash val="solid"/>
          </a:ln>
        </c:spPr>
        <c:txPr>
          <a:bodyPr/>
          <a:lstStyle/>
          <a:p>
            <a:pPr rtl="0">
              <a:defRPr sz="1000" b="1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en-US"/>
          </a:p>
        </c:txPr>
      </c:dTable>
      <c:spPr>
        <a:solidFill>
          <a:srgbClr val="FFFFFF"/>
        </a:solidFill>
        <a:ln w="25400">
          <a:noFill/>
        </a:ln>
      </c:spPr>
    </c:plotArea>
    <c:plotVisOnly val="1"/>
    <c:dispBlanksAs val="gap"/>
    <c:showDLblsOverMax val="0"/>
  </c:chart>
  <c:spPr>
    <a:solidFill>
      <a:srgbClr val="FFFFFF"/>
    </a:solidFill>
    <a:ln w="3175">
      <a:solidFill>
        <a:srgbClr val="808080"/>
      </a:solidFill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en-US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400" b="1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r>
              <a:rPr lang="en-US"/>
              <a:t># of Web Requests Opened By Status</a:t>
            </a:r>
          </a:p>
        </c:rich>
      </c:tx>
      <c:layout>
        <c:manualLayout>
          <c:xMode val="edge"/>
          <c:yMode val="edge"/>
          <c:x val="0.26169866166819694"/>
          <c:y val="2.0270270270270278E-2"/>
        </c:manualLayout>
      </c:layout>
      <c:overlay val="0"/>
      <c:spPr>
        <a:noFill/>
        <a:ln w="25400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8.8476939924495693E-2"/>
          <c:y val="0.1924755248446795"/>
          <c:w val="0.83782604760611823"/>
          <c:h val="0.68918918918918914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rgbClr val="333399"/>
            </a:solidFill>
            <a:ln w="25400">
              <a:noFill/>
            </a:ln>
          </c:spPr>
          <c:invertIfNegative val="0"/>
          <c:cat>
            <c:strRef>
              <c:f>IssueList!$J$22:$J$28</c:f>
              <c:strCache>
                <c:ptCount val="7"/>
                <c:pt idx="0">
                  <c:v>Open</c:v>
                </c:pt>
                <c:pt idx="1">
                  <c:v>Completed</c:v>
                </c:pt>
                <c:pt idx="2">
                  <c:v>Assigned to Level 2</c:v>
                </c:pt>
                <c:pt idx="3">
                  <c:v>Assigned to Vendor</c:v>
                </c:pt>
                <c:pt idx="4">
                  <c:v>Waiting for User</c:v>
                </c:pt>
                <c:pt idx="5">
                  <c:v>No Response</c:v>
                </c:pt>
                <c:pt idx="6">
                  <c:v>In Progress</c:v>
                </c:pt>
              </c:strCache>
            </c:strRef>
          </c:cat>
          <c:val>
            <c:numRef>
              <c:f>IssueList!$K$22:$K$28</c:f>
              <c:numCache>
                <c:formatCode>General</c:formatCode>
                <c:ptCount val="7"/>
                <c:pt idx="0">
                  <c:v>0</c:v>
                </c:pt>
                <c:pt idx="1">
                  <c:v>49</c:v>
                </c:pt>
                <c:pt idx="2">
                  <c:v>11</c:v>
                </c:pt>
                <c:pt idx="3">
                  <c:v>0</c:v>
                </c:pt>
                <c:pt idx="4">
                  <c:v>9</c:v>
                </c:pt>
                <c:pt idx="5">
                  <c:v>0</c:v>
                </c:pt>
                <c:pt idx="6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BB9-4362-A0A8-94D8197D241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35447296"/>
        <c:axId val="39709504"/>
      </c:barChart>
      <c:catAx>
        <c:axId val="3544729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crossAx val="39709504"/>
        <c:crosses val="autoZero"/>
        <c:auto val="1"/>
        <c:lblAlgn val="ctr"/>
        <c:lblOffset val="100"/>
        <c:noMultiLvlLbl val="0"/>
      </c:catAx>
      <c:valAx>
        <c:axId val="39709504"/>
        <c:scaling>
          <c:orientation val="minMax"/>
        </c:scaling>
        <c:delete val="0"/>
        <c:axPos val="l"/>
        <c:majorGridlines>
          <c:spPr>
            <a:ln w="3175">
              <a:solidFill>
                <a:srgbClr val="808080"/>
              </a:solidFill>
              <a:prstDash val="solid"/>
            </a:ln>
          </c:spPr>
        </c:majorGridlines>
        <c:numFmt formatCode="General" sourceLinked="1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crossAx val="35447296"/>
        <c:crosses val="autoZero"/>
        <c:crossBetween val="between"/>
      </c:valAx>
      <c:spPr>
        <a:solidFill>
          <a:srgbClr val="FFFFFF"/>
        </a:solidFill>
        <a:ln w="25400">
          <a:noFill/>
        </a:ln>
      </c:spPr>
    </c:plotArea>
    <c:plotVisOnly val="1"/>
    <c:dispBlanksAs val="gap"/>
    <c:showDLblsOverMax val="0"/>
  </c:chart>
  <c:spPr>
    <a:solidFill>
      <a:srgbClr val="FFFFFF"/>
    </a:solidFill>
    <a:ln w="3175">
      <a:solidFill>
        <a:srgbClr val="808080"/>
      </a:solidFill>
      <a:prstDash val="solid"/>
    </a:ln>
  </c:spPr>
  <c:externalData r:id="rId1">
    <c:autoUpdate val="0"/>
  </c:externalData>
</c:chartSpace>
</file>

<file path=ppt/charts/chart5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050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r>
              <a:rPr lang="en-US"/>
              <a:t>Customer Satisfaction</a:t>
            </a:r>
          </a:p>
        </c:rich>
      </c:tx>
      <c:layout>
        <c:manualLayout>
          <c:xMode val="edge"/>
          <c:yMode val="edge"/>
          <c:x val="0.37216887289023476"/>
          <c:y val="3.1413652719103735E-2"/>
        </c:manualLayout>
      </c:layout>
      <c:overlay val="0"/>
      <c:spPr>
        <a:noFill/>
        <a:ln w="25400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0.1326862938130402"/>
          <c:y val="0.17015728556181181"/>
          <c:w val="0.84466152890740187"/>
          <c:h val="0.59162379287645317"/>
        </c:manualLayout>
      </c:layout>
      <c:barChart>
        <c:barDir val="col"/>
        <c:grouping val="stacked"/>
        <c:varyColors val="0"/>
        <c:ser>
          <c:idx val="0"/>
          <c:order val="0"/>
          <c:spPr>
            <a:solidFill>
              <a:srgbClr val="9999FF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cat>
            <c:numRef>
              <c:f>Sheet1!$A$3:$A$13</c:f>
              <c:numCache>
                <c:formatCode>[$-409]mmm\-yy;@</c:formatCode>
                <c:ptCount val="11"/>
                <c:pt idx="0">
                  <c:v>42323</c:v>
                </c:pt>
                <c:pt idx="1">
                  <c:v>42353</c:v>
                </c:pt>
                <c:pt idx="2">
                  <c:v>42385</c:v>
                </c:pt>
                <c:pt idx="3">
                  <c:v>42417</c:v>
                </c:pt>
                <c:pt idx="4">
                  <c:v>42446</c:v>
                </c:pt>
                <c:pt idx="5">
                  <c:v>42477</c:v>
                </c:pt>
                <c:pt idx="6">
                  <c:v>42521</c:v>
                </c:pt>
                <c:pt idx="7">
                  <c:v>42536</c:v>
                </c:pt>
                <c:pt idx="8" formatCode="mmm\-yy">
                  <c:v>42552</c:v>
                </c:pt>
                <c:pt idx="9">
                  <c:v>42597</c:v>
                </c:pt>
                <c:pt idx="10">
                  <c:v>42628</c:v>
                </c:pt>
              </c:numCache>
            </c:numRef>
          </c:cat>
          <c:val>
            <c:numRef>
              <c:f>Sheet1!$B$3:$B$13</c:f>
              <c:numCache>
                <c:formatCode>General</c:formatCode>
                <c:ptCount val="11"/>
                <c:pt idx="0">
                  <c:v>98</c:v>
                </c:pt>
                <c:pt idx="1">
                  <c:v>100</c:v>
                </c:pt>
                <c:pt idx="2">
                  <c:v>98</c:v>
                </c:pt>
                <c:pt idx="3">
                  <c:v>98</c:v>
                </c:pt>
                <c:pt idx="4">
                  <c:v>97</c:v>
                </c:pt>
                <c:pt idx="5">
                  <c:v>97</c:v>
                </c:pt>
                <c:pt idx="6">
                  <c:v>97</c:v>
                </c:pt>
                <c:pt idx="7">
                  <c:v>96</c:v>
                </c:pt>
                <c:pt idx="8">
                  <c:v>97</c:v>
                </c:pt>
                <c:pt idx="9">
                  <c:v>99</c:v>
                </c:pt>
                <c:pt idx="10">
                  <c:v>97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DAF-42C9-9557-2C787DB7C21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39133696"/>
        <c:axId val="39009600"/>
      </c:barChart>
      <c:dateAx>
        <c:axId val="39133696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 sz="875" b="1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en-US"/>
                  <a:t>Month</a:t>
                </a:r>
              </a:p>
            </c:rich>
          </c:tx>
          <c:layout>
            <c:manualLayout>
              <c:xMode val="edge"/>
              <c:yMode val="edge"/>
              <c:x val="0.52427267311493908"/>
              <c:y val="0.90314251567423154"/>
            </c:manualLayout>
          </c:layout>
          <c:overlay val="0"/>
          <c:spPr>
            <a:noFill/>
            <a:ln w="25400">
              <a:noFill/>
            </a:ln>
          </c:spPr>
        </c:title>
        <c:numFmt formatCode="mmm\-yy" sourceLinked="0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-2700000" vert="horz"/>
          <a:lstStyle/>
          <a:p>
            <a:pPr>
              <a:defRPr sz="900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39009600"/>
        <c:crosses val="autoZero"/>
        <c:auto val="1"/>
        <c:lblOffset val="100"/>
        <c:baseTimeUnit val="months"/>
        <c:majorUnit val="1"/>
        <c:majorTimeUnit val="months"/>
        <c:minorUnit val="1"/>
        <c:minorTimeUnit val="months"/>
      </c:dateAx>
      <c:valAx>
        <c:axId val="39009600"/>
        <c:scaling>
          <c:orientation val="minMax"/>
        </c:scaling>
        <c:delete val="0"/>
        <c:axPos val="l"/>
        <c:majorGridlines>
          <c:spPr>
            <a:ln w="3175">
              <a:solidFill>
                <a:srgbClr val="000000"/>
              </a:solidFill>
              <a:prstDash val="solid"/>
            </a:ln>
          </c:spPr>
        </c:majorGridlines>
        <c:title>
          <c:tx>
            <c:rich>
              <a:bodyPr/>
              <a:lstStyle/>
              <a:p>
                <a:pPr>
                  <a:defRPr sz="875" b="1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en-US"/>
                  <a:t>Percentage</a:t>
                </a:r>
              </a:p>
            </c:rich>
          </c:tx>
          <c:layout>
            <c:manualLayout>
              <c:xMode val="edge"/>
              <c:yMode val="edge"/>
              <c:x val="2.589000854888588E-2"/>
              <c:y val="0.37434602823598595"/>
            </c:manualLayout>
          </c:layout>
          <c:overlay val="0"/>
          <c:spPr>
            <a:noFill/>
            <a:ln w="25400">
              <a:noFill/>
            </a:ln>
          </c:spPr>
        </c:title>
        <c:numFmt formatCode="General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90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39133696"/>
        <c:crosses val="autoZero"/>
        <c:crossBetween val="between"/>
      </c:valAx>
      <c:spPr>
        <a:solidFill>
          <a:srgbClr val="C0C0C0"/>
        </a:solidFill>
        <a:ln w="12700">
          <a:solidFill>
            <a:srgbClr val="808080"/>
          </a:solidFill>
          <a:prstDash val="solid"/>
        </a:ln>
      </c:spPr>
    </c:plotArea>
    <c:plotVisOnly val="1"/>
    <c:dispBlanksAs val="gap"/>
    <c:showDLblsOverMax val="0"/>
  </c:chart>
  <c:spPr>
    <a:solidFill>
      <a:srgbClr val="FFFFFF"/>
    </a:solidFill>
    <a:ln w="3175">
      <a:solidFill>
        <a:srgbClr val="000000"/>
      </a:solidFill>
      <a:prstDash val="solid"/>
    </a:ln>
  </c:spPr>
  <c:txPr>
    <a:bodyPr/>
    <a:lstStyle/>
    <a:p>
      <a:pPr>
        <a:defRPr sz="900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en-US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400" b="1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r>
              <a:rPr lang="en-US"/>
              <a:t># of Web Requests Opened By Unit</a:t>
            </a:r>
          </a:p>
        </c:rich>
      </c:tx>
      <c:layout>
        <c:manualLayout>
          <c:xMode val="edge"/>
          <c:yMode val="edge"/>
          <c:x val="0.28849270664505677"/>
          <c:y val="3.0878895671225138E-2"/>
        </c:manualLayout>
      </c:layout>
      <c:overlay val="0"/>
      <c:spPr>
        <a:noFill/>
        <a:ln w="25400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8.7911014024391984E-2"/>
          <c:y val="0.19189828922937366"/>
          <c:w val="0.89141004862236617"/>
          <c:h val="0.5463189234139829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IssueList!$K$1</c:f>
              <c:strCache>
                <c:ptCount val="1"/>
                <c:pt idx="0">
                  <c:v>#Tickets</c:v>
                </c:pt>
              </c:strCache>
            </c:strRef>
          </c:tx>
          <c:spPr>
            <a:solidFill>
              <a:srgbClr val="000090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cat>
            <c:strRef>
              <c:f>IssueList!$J$2:$J$19</c:f>
              <c:strCache>
                <c:ptCount val="18"/>
                <c:pt idx="0">
                  <c:v>Bookstore</c:v>
                </c:pt>
                <c:pt idx="1">
                  <c:v>Custom Publishing</c:v>
                </c:pt>
                <c:pt idx="2">
                  <c:v>Accounting</c:v>
                </c:pt>
                <c:pt idx="3">
                  <c:v>Housing</c:v>
                </c:pt>
                <c:pt idx="4">
                  <c:v>Human Resources</c:v>
                </c:pt>
                <c:pt idx="5">
                  <c:v>Design Studio</c:v>
                </c:pt>
                <c:pt idx="6">
                  <c:v>Executive</c:v>
                </c:pt>
                <c:pt idx="7">
                  <c:v>Hospitality</c:v>
                </c:pt>
                <c:pt idx="8">
                  <c:v>Weddings</c:v>
                </c:pt>
                <c:pt idx="9">
                  <c:v>Transportation</c:v>
                </c:pt>
                <c:pt idx="10">
                  <c:v>Other</c:v>
                </c:pt>
                <c:pt idx="11">
                  <c:v>Athletics</c:v>
                </c:pt>
                <c:pt idx="12">
                  <c:v>Information Technology</c:v>
                </c:pt>
                <c:pt idx="13">
                  <c:v>Auxiliary Services</c:v>
                </c:pt>
                <c:pt idx="14">
                  <c:v>Flower Shop</c:v>
                </c:pt>
                <c:pt idx="15">
                  <c:v>Radisson</c:v>
                </c:pt>
                <c:pt idx="16">
                  <c:v>Coliseum</c:v>
                </c:pt>
                <c:pt idx="17">
                  <c:v>Figueroa Press</c:v>
                </c:pt>
              </c:strCache>
            </c:strRef>
          </c:cat>
          <c:val>
            <c:numRef>
              <c:f>IssueList!$K$2:$K$19</c:f>
              <c:numCache>
                <c:formatCode>General</c:formatCode>
                <c:ptCount val="18"/>
                <c:pt idx="0">
                  <c:v>22</c:v>
                </c:pt>
                <c:pt idx="1">
                  <c:v>3</c:v>
                </c:pt>
                <c:pt idx="2">
                  <c:v>1</c:v>
                </c:pt>
                <c:pt idx="3">
                  <c:v>8</c:v>
                </c:pt>
                <c:pt idx="4">
                  <c:v>1</c:v>
                </c:pt>
                <c:pt idx="5">
                  <c:v>0</c:v>
                </c:pt>
                <c:pt idx="6">
                  <c:v>0</c:v>
                </c:pt>
                <c:pt idx="7">
                  <c:v>19</c:v>
                </c:pt>
                <c:pt idx="8">
                  <c:v>0</c:v>
                </c:pt>
                <c:pt idx="9">
                  <c:v>11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2</c:v>
                </c:pt>
                <c:pt idx="14">
                  <c:v>0</c:v>
                </c:pt>
                <c:pt idx="15">
                  <c:v>0</c:v>
                </c:pt>
                <c:pt idx="16">
                  <c:v>2</c:v>
                </c:pt>
                <c:pt idx="17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161-49CC-B18F-9A558A1B081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43390208"/>
        <c:axId val="150185088"/>
      </c:barChart>
      <c:catAx>
        <c:axId val="14339020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-270000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en-US"/>
          </a:p>
        </c:txPr>
        <c:crossAx val="150185088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150185088"/>
        <c:scaling>
          <c:orientation val="minMax"/>
        </c:scaling>
        <c:delete val="0"/>
        <c:axPos val="l"/>
        <c:majorGridlines>
          <c:spPr>
            <a:ln w="3175">
              <a:solidFill>
                <a:srgbClr val="000000"/>
              </a:solidFill>
              <a:prstDash val="solid"/>
            </a:ln>
          </c:spPr>
        </c:majorGridlines>
        <c:numFmt formatCode="General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143390208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spPr>
    <a:solidFill>
      <a:srgbClr val="FFFFFF"/>
    </a:solidFill>
    <a:ln w="3175">
      <a:solidFill>
        <a:srgbClr val="000000"/>
      </a:solidFill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en-US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400" b="1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r>
              <a:rPr lang="en-US"/>
              <a:t># of Web Requests Closed By Unit</a:t>
            </a:r>
          </a:p>
        </c:rich>
      </c:tx>
      <c:layout>
        <c:manualLayout>
          <c:xMode val="edge"/>
          <c:yMode val="edge"/>
          <c:x val="0.30867946936497193"/>
          <c:y val="3.0878910406469461E-2"/>
        </c:manualLayout>
      </c:layout>
      <c:overlay val="0"/>
      <c:spPr>
        <a:noFill/>
        <a:ln w="25400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7.579894145244627E-2"/>
          <c:y val="0.17988626421697287"/>
          <c:w val="0.89141004862236617"/>
          <c:h val="0.54631892341398292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rgbClr val="000090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cat>
            <c:strRef>
              <c:f>'closed Web'!$J$4:$J$20</c:f>
              <c:strCache>
                <c:ptCount val="16"/>
                <c:pt idx="0">
                  <c:v>Bookstore</c:v>
                </c:pt>
                <c:pt idx="1">
                  <c:v>Custom Publishing</c:v>
                </c:pt>
                <c:pt idx="2">
                  <c:v>Accounting</c:v>
                </c:pt>
                <c:pt idx="3">
                  <c:v>Housing</c:v>
                </c:pt>
                <c:pt idx="4">
                  <c:v>Human Resources</c:v>
                </c:pt>
                <c:pt idx="5">
                  <c:v>Design Studio</c:v>
                </c:pt>
                <c:pt idx="6">
                  <c:v>Executive</c:v>
                </c:pt>
                <c:pt idx="7">
                  <c:v>Hospitality</c:v>
                </c:pt>
                <c:pt idx="8">
                  <c:v>Weddings</c:v>
                </c:pt>
                <c:pt idx="9">
                  <c:v>Transportation</c:v>
                </c:pt>
                <c:pt idx="10">
                  <c:v>Athletics</c:v>
                </c:pt>
                <c:pt idx="11">
                  <c:v>Information Technology</c:v>
                </c:pt>
                <c:pt idx="12">
                  <c:v>Auxiliary Services</c:v>
                </c:pt>
                <c:pt idx="13">
                  <c:v>Flower Shop</c:v>
                </c:pt>
                <c:pt idx="14">
                  <c:v>Radisson</c:v>
                </c:pt>
                <c:pt idx="15">
                  <c:v>Coliseum</c:v>
                </c:pt>
              </c:strCache>
            </c:strRef>
          </c:cat>
          <c:val>
            <c:numRef>
              <c:f>'closed Web'!$K$4:$K$20</c:f>
              <c:numCache>
                <c:formatCode>General</c:formatCode>
                <c:ptCount val="16"/>
                <c:pt idx="0">
                  <c:v>20</c:v>
                </c:pt>
                <c:pt idx="1">
                  <c:v>1</c:v>
                </c:pt>
                <c:pt idx="2">
                  <c:v>1</c:v>
                </c:pt>
                <c:pt idx="3">
                  <c:v>3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25</c:v>
                </c:pt>
                <c:pt idx="8">
                  <c:v>0</c:v>
                </c:pt>
                <c:pt idx="9">
                  <c:v>12</c:v>
                </c:pt>
                <c:pt idx="10">
                  <c:v>0</c:v>
                </c:pt>
                <c:pt idx="11">
                  <c:v>0</c:v>
                </c:pt>
                <c:pt idx="12">
                  <c:v>7</c:v>
                </c:pt>
                <c:pt idx="13">
                  <c:v>0</c:v>
                </c:pt>
                <c:pt idx="14">
                  <c:v>0</c:v>
                </c:pt>
                <c:pt idx="15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CC1-4D18-B6E3-FF438047090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43473152"/>
        <c:axId val="150186816"/>
      </c:barChart>
      <c:catAx>
        <c:axId val="14347315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-270000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en-US"/>
          </a:p>
        </c:txPr>
        <c:crossAx val="150186816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150186816"/>
        <c:scaling>
          <c:orientation val="minMax"/>
        </c:scaling>
        <c:delete val="0"/>
        <c:axPos val="l"/>
        <c:majorGridlines>
          <c:spPr>
            <a:ln w="3175">
              <a:solidFill>
                <a:srgbClr val="000000"/>
              </a:solidFill>
              <a:prstDash val="solid"/>
            </a:ln>
          </c:spPr>
        </c:majorGridlines>
        <c:numFmt formatCode="General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143473152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spPr>
    <a:solidFill>
      <a:srgbClr val="FFFFFF"/>
    </a:solidFill>
    <a:ln w="3175">
      <a:solidFill>
        <a:srgbClr val="000000"/>
      </a:solidFill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en-US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800" b="1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r>
              <a:rPr lang="en-US"/>
              <a:t>Web Visits Per Month - BU Main Sites</a:t>
            </a:r>
          </a:p>
        </c:rich>
      </c:tx>
      <c:layout>
        <c:manualLayout>
          <c:xMode val="edge"/>
          <c:yMode val="edge"/>
          <c:x val="0.21512958226873335"/>
          <c:y val="2.3036745406824159E-3"/>
        </c:manualLayout>
      </c:layout>
      <c:overlay val="0"/>
      <c:spPr>
        <a:noFill/>
        <a:ln w="25400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0.13548994706985598"/>
          <c:y val="0.10709676456208314"/>
          <c:w val="0.83460949464012546"/>
          <c:h val="0.4987146529562983"/>
        </c:manualLayout>
      </c:layout>
      <c:barChart>
        <c:barDir val="col"/>
        <c:grouping val="clustered"/>
        <c:varyColors val="0"/>
        <c:ser>
          <c:idx val="1"/>
          <c:order val="0"/>
          <c:tx>
            <c:strRef>
              <c:f>'Web Visits'!$D$1</c:f>
              <c:strCache>
                <c:ptCount val="1"/>
                <c:pt idx="0">
                  <c:v>April-16</c:v>
                </c:pt>
              </c:strCache>
            </c:strRef>
          </c:tx>
          <c:spPr>
            <a:solidFill>
              <a:srgbClr val="333399"/>
            </a:solidFill>
            <a:ln w="25400">
              <a:noFill/>
            </a:ln>
          </c:spPr>
          <c:invertIfNegative val="0"/>
          <c:cat>
            <c:strRef>
              <c:f>'Web Visits'!$B$2:$B$8</c:f>
              <c:strCache>
                <c:ptCount val="7"/>
                <c:pt idx="0">
                  <c:v>aux.usc.edu</c:v>
                </c:pt>
                <c:pt idx="1">
                  <c:v>Bookstore</c:v>
                </c:pt>
                <c:pt idx="2">
                  <c:v>Housing</c:v>
                </c:pt>
                <c:pt idx="3">
                  <c:v>Hospitality</c:v>
                </c:pt>
                <c:pt idx="4">
                  <c:v>Transportation</c:v>
                </c:pt>
                <c:pt idx="5">
                  <c:v>BKS - Other (Flower shop)</c:v>
                </c:pt>
                <c:pt idx="6">
                  <c:v>Coliseum</c:v>
                </c:pt>
              </c:strCache>
            </c:strRef>
          </c:cat>
          <c:val>
            <c:numRef>
              <c:f>'Web Visits'!$D$2:$D$8</c:f>
              <c:numCache>
                <c:formatCode>#,##0</c:formatCode>
                <c:ptCount val="7"/>
                <c:pt idx="0">
                  <c:v>1204</c:v>
                </c:pt>
                <c:pt idx="1">
                  <c:v>45806</c:v>
                </c:pt>
                <c:pt idx="2">
                  <c:v>60889</c:v>
                </c:pt>
                <c:pt idx="3">
                  <c:v>39713</c:v>
                </c:pt>
                <c:pt idx="4">
                  <c:v>44228</c:v>
                </c:pt>
                <c:pt idx="5">
                  <c:v>0</c:v>
                </c:pt>
                <c:pt idx="6">
                  <c:v>47134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39A-48E5-8FBF-4A999F86777D}"/>
            </c:ext>
          </c:extLst>
        </c:ser>
        <c:ser>
          <c:idx val="2"/>
          <c:order val="1"/>
          <c:tx>
            <c:strRef>
              <c:f>'Web Visits'!$E$1</c:f>
              <c:strCache>
                <c:ptCount val="1"/>
                <c:pt idx="0">
                  <c:v>May-16</c:v>
                </c:pt>
              </c:strCache>
            </c:strRef>
          </c:tx>
          <c:spPr>
            <a:solidFill>
              <a:srgbClr val="008000"/>
            </a:solidFill>
            <a:ln w="25400">
              <a:noFill/>
            </a:ln>
          </c:spPr>
          <c:invertIfNegative val="0"/>
          <c:cat>
            <c:strRef>
              <c:f>'Web Visits'!$B$2:$B$8</c:f>
              <c:strCache>
                <c:ptCount val="7"/>
                <c:pt idx="0">
                  <c:v>aux.usc.edu</c:v>
                </c:pt>
                <c:pt idx="1">
                  <c:v>Bookstore</c:v>
                </c:pt>
                <c:pt idx="2">
                  <c:v>Housing</c:v>
                </c:pt>
                <c:pt idx="3">
                  <c:v>Hospitality</c:v>
                </c:pt>
                <c:pt idx="4">
                  <c:v>Transportation</c:v>
                </c:pt>
                <c:pt idx="5">
                  <c:v>BKS - Other (Flower shop)</c:v>
                </c:pt>
                <c:pt idx="6">
                  <c:v>Coliseum</c:v>
                </c:pt>
              </c:strCache>
            </c:strRef>
          </c:cat>
          <c:val>
            <c:numRef>
              <c:f>'Web Visits'!$E$2:$E$8</c:f>
              <c:numCache>
                <c:formatCode>#,##0</c:formatCode>
                <c:ptCount val="7"/>
                <c:pt idx="0">
                  <c:v>1145</c:v>
                </c:pt>
                <c:pt idx="1">
                  <c:v>37914</c:v>
                </c:pt>
                <c:pt idx="2">
                  <c:v>52092</c:v>
                </c:pt>
                <c:pt idx="3">
                  <c:v>23658</c:v>
                </c:pt>
                <c:pt idx="4">
                  <c:v>46236</c:v>
                </c:pt>
                <c:pt idx="5">
                  <c:v>0</c:v>
                </c:pt>
                <c:pt idx="6">
                  <c:v>20462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E39A-48E5-8FBF-4A999F86777D}"/>
            </c:ext>
          </c:extLst>
        </c:ser>
        <c:ser>
          <c:idx val="0"/>
          <c:order val="2"/>
          <c:tx>
            <c:strRef>
              <c:f>'Web Visits'!$F$1</c:f>
              <c:strCache>
                <c:ptCount val="1"/>
                <c:pt idx="0">
                  <c:v>June-16</c:v>
                </c:pt>
              </c:strCache>
            </c:strRef>
          </c:tx>
          <c:spPr>
            <a:solidFill>
              <a:srgbClr val="FF0000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cat>
            <c:strRef>
              <c:f>'Web Visits'!$B$2:$B$8</c:f>
              <c:strCache>
                <c:ptCount val="7"/>
                <c:pt idx="0">
                  <c:v>aux.usc.edu</c:v>
                </c:pt>
                <c:pt idx="1">
                  <c:v>Bookstore</c:v>
                </c:pt>
                <c:pt idx="2">
                  <c:v>Housing</c:v>
                </c:pt>
                <c:pt idx="3">
                  <c:v>Hospitality</c:v>
                </c:pt>
                <c:pt idx="4">
                  <c:v>Transportation</c:v>
                </c:pt>
                <c:pt idx="5">
                  <c:v>BKS - Other (Flower shop)</c:v>
                </c:pt>
                <c:pt idx="6">
                  <c:v>Coliseum</c:v>
                </c:pt>
              </c:strCache>
            </c:strRef>
          </c:cat>
          <c:val>
            <c:numRef>
              <c:f>'Web Visits'!$F$2:$F$8</c:f>
              <c:numCache>
                <c:formatCode>#,##0</c:formatCode>
                <c:ptCount val="7"/>
                <c:pt idx="0">
                  <c:v>962</c:v>
                </c:pt>
                <c:pt idx="1">
                  <c:v>22992</c:v>
                </c:pt>
                <c:pt idx="2">
                  <c:v>33307</c:v>
                </c:pt>
                <c:pt idx="3">
                  <c:v>10379</c:v>
                </c:pt>
                <c:pt idx="4">
                  <c:v>37806</c:v>
                </c:pt>
                <c:pt idx="5">
                  <c:v>0</c:v>
                </c:pt>
                <c:pt idx="6">
                  <c:v>30853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E39A-48E5-8FBF-4A999F86777D}"/>
            </c:ext>
          </c:extLst>
        </c:ser>
        <c:ser>
          <c:idx val="3"/>
          <c:order val="3"/>
          <c:tx>
            <c:strRef>
              <c:f>'Web Visits'!$G$1</c:f>
              <c:strCache>
                <c:ptCount val="1"/>
                <c:pt idx="0">
                  <c:v>Jul-16</c:v>
                </c:pt>
              </c:strCache>
            </c:strRef>
          </c:tx>
          <c:spPr>
            <a:solidFill>
              <a:srgbClr val="CCFFFF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cat>
            <c:strRef>
              <c:f>'Web Visits'!$B$2:$B$8</c:f>
              <c:strCache>
                <c:ptCount val="7"/>
                <c:pt idx="0">
                  <c:v>aux.usc.edu</c:v>
                </c:pt>
                <c:pt idx="1">
                  <c:v>Bookstore</c:v>
                </c:pt>
                <c:pt idx="2">
                  <c:v>Housing</c:v>
                </c:pt>
                <c:pt idx="3">
                  <c:v>Hospitality</c:v>
                </c:pt>
                <c:pt idx="4">
                  <c:v>Transportation</c:v>
                </c:pt>
                <c:pt idx="5">
                  <c:v>BKS - Other (Flower shop)</c:v>
                </c:pt>
                <c:pt idx="6">
                  <c:v>Coliseum</c:v>
                </c:pt>
              </c:strCache>
            </c:strRef>
          </c:cat>
          <c:val>
            <c:numRef>
              <c:f>'Web Visits'!$G$2:$G$8</c:f>
              <c:numCache>
                <c:formatCode>#,##0</c:formatCode>
                <c:ptCount val="7"/>
                <c:pt idx="0">
                  <c:v>955</c:v>
                </c:pt>
                <c:pt idx="1">
                  <c:v>26744</c:v>
                </c:pt>
                <c:pt idx="2">
                  <c:v>32927</c:v>
                </c:pt>
                <c:pt idx="3">
                  <c:v>11268</c:v>
                </c:pt>
                <c:pt idx="4">
                  <c:v>38237</c:v>
                </c:pt>
                <c:pt idx="5">
                  <c:v>0</c:v>
                </c:pt>
                <c:pt idx="6">
                  <c:v>43401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E39A-48E5-8FBF-4A999F86777D}"/>
            </c:ext>
          </c:extLst>
        </c:ser>
        <c:ser>
          <c:idx val="4"/>
          <c:order val="4"/>
          <c:tx>
            <c:strRef>
              <c:f>'Web Visits'!$H$1</c:f>
              <c:strCache>
                <c:ptCount val="1"/>
                <c:pt idx="0">
                  <c:v>Aug-16</c:v>
                </c:pt>
              </c:strCache>
            </c:strRef>
          </c:tx>
          <c:invertIfNegative val="0"/>
          <c:cat>
            <c:strRef>
              <c:f>'Web Visits'!$B$2:$B$8</c:f>
              <c:strCache>
                <c:ptCount val="7"/>
                <c:pt idx="0">
                  <c:v>aux.usc.edu</c:v>
                </c:pt>
                <c:pt idx="1">
                  <c:v>Bookstore</c:v>
                </c:pt>
                <c:pt idx="2">
                  <c:v>Housing</c:v>
                </c:pt>
                <c:pt idx="3">
                  <c:v>Hospitality</c:v>
                </c:pt>
                <c:pt idx="4">
                  <c:v>Transportation</c:v>
                </c:pt>
                <c:pt idx="5">
                  <c:v>BKS - Other (Flower shop)</c:v>
                </c:pt>
                <c:pt idx="6">
                  <c:v>Coliseum</c:v>
                </c:pt>
              </c:strCache>
            </c:strRef>
          </c:cat>
          <c:val>
            <c:numRef>
              <c:f>'Web Visits'!$H$2:$H$8</c:f>
              <c:numCache>
                <c:formatCode>#,##0</c:formatCode>
                <c:ptCount val="7"/>
                <c:pt idx="0">
                  <c:v>1359</c:v>
                </c:pt>
                <c:pt idx="1">
                  <c:v>48649</c:v>
                </c:pt>
                <c:pt idx="2">
                  <c:v>47333</c:v>
                </c:pt>
                <c:pt idx="3">
                  <c:v>30216</c:v>
                </c:pt>
                <c:pt idx="4">
                  <c:v>80352</c:v>
                </c:pt>
                <c:pt idx="5">
                  <c:v>0</c:v>
                </c:pt>
                <c:pt idx="6">
                  <c:v>108176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E39A-48E5-8FBF-4A999F86777D}"/>
            </c:ext>
          </c:extLst>
        </c:ser>
        <c:ser>
          <c:idx val="5"/>
          <c:order val="5"/>
          <c:tx>
            <c:strRef>
              <c:f>'Web Visits'!$I$1</c:f>
              <c:strCache>
                <c:ptCount val="1"/>
                <c:pt idx="0">
                  <c:v>Sep-16</c:v>
                </c:pt>
              </c:strCache>
            </c:strRef>
          </c:tx>
          <c:invertIfNegative val="0"/>
          <c:cat>
            <c:strRef>
              <c:f>'Web Visits'!$B$2:$B$8</c:f>
              <c:strCache>
                <c:ptCount val="7"/>
                <c:pt idx="0">
                  <c:v>aux.usc.edu</c:v>
                </c:pt>
                <c:pt idx="1">
                  <c:v>Bookstore</c:v>
                </c:pt>
                <c:pt idx="2">
                  <c:v>Housing</c:v>
                </c:pt>
                <c:pt idx="3">
                  <c:v>Hospitality</c:v>
                </c:pt>
                <c:pt idx="4">
                  <c:v>Transportation</c:v>
                </c:pt>
                <c:pt idx="5">
                  <c:v>BKS - Other (Flower shop)</c:v>
                </c:pt>
                <c:pt idx="6">
                  <c:v>Coliseum</c:v>
                </c:pt>
              </c:strCache>
            </c:strRef>
          </c:cat>
          <c:val>
            <c:numRef>
              <c:f>'Web Visits'!$I$2:$I$8</c:f>
              <c:numCache>
                <c:formatCode>#,##0</c:formatCode>
                <c:ptCount val="7"/>
                <c:pt idx="0">
                  <c:v>1091</c:v>
                </c:pt>
                <c:pt idx="1">
                  <c:v>31202</c:v>
                </c:pt>
                <c:pt idx="2">
                  <c:v>23701</c:v>
                </c:pt>
                <c:pt idx="3">
                  <c:v>35784</c:v>
                </c:pt>
                <c:pt idx="4">
                  <c:v>58658</c:v>
                </c:pt>
                <c:pt idx="5">
                  <c:v>0</c:v>
                </c:pt>
                <c:pt idx="6">
                  <c:v>73112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E39A-48E5-8FBF-4A999F86777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43474176"/>
        <c:axId val="150189696"/>
      </c:barChart>
      <c:catAx>
        <c:axId val="14347417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txPr>
          <a:bodyPr rot="0" vert="horz"/>
          <a:lstStyle/>
          <a:p>
            <a:pPr>
              <a:defRPr sz="9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en-US"/>
          </a:p>
        </c:txPr>
        <c:crossAx val="150189696"/>
        <c:crosses val="autoZero"/>
        <c:auto val="1"/>
        <c:lblAlgn val="ctr"/>
        <c:lblOffset val="100"/>
        <c:noMultiLvlLbl val="0"/>
      </c:catAx>
      <c:valAx>
        <c:axId val="150189696"/>
        <c:scaling>
          <c:orientation val="minMax"/>
        </c:scaling>
        <c:delete val="0"/>
        <c:axPos val="l"/>
        <c:majorGridlines/>
        <c:title>
          <c:tx>
            <c:rich>
              <a:bodyPr/>
              <a:lstStyle/>
              <a:p>
                <a:pPr>
                  <a:defRPr sz="1000" b="1" i="0" u="none" strike="noStrike" baseline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</a:defRPr>
                </a:pPr>
                <a:r>
                  <a:rPr lang="en-US"/>
                  <a:t>Number of Visits</a:t>
                </a:r>
              </a:p>
            </c:rich>
          </c:tx>
          <c:overlay val="0"/>
          <c:spPr>
            <a:noFill/>
            <a:ln w="25400">
              <a:noFill/>
            </a:ln>
          </c:spPr>
        </c:title>
        <c:numFmt formatCode="#,##0" sourceLinked="1"/>
        <c:majorTickMark val="out"/>
        <c:minorTickMark val="none"/>
        <c:tickLblPos val="nextTo"/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en-US"/>
          </a:p>
        </c:txPr>
        <c:crossAx val="143474176"/>
        <c:crosses val="autoZero"/>
        <c:crossBetween val="between"/>
      </c:valAx>
      <c:dTable>
        <c:showHorzBorder val="1"/>
        <c:showVertBorder val="1"/>
        <c:showOutline val="1"/>
        <c:showKeys val="1"/>
        <c:spPr>
          <a:ln w="3175">
            <a:solidFill>
              <a:srgbClr val="000000"/>
            </a:solidFill>
            <a:prstDash val="solid"/>
          </a:ln>
        </c:spPr>
        <c:txPr>
          <a:bodyPr/>
          <a:lstStyle/>
          <a:p>
            <a:pPr rtl="0"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en-US"/>
          </a:p>
        </c:txPr>
      </c:dTable>
      <c:spPr>
        <a:noFill/>
        <a:ln w="25400">
          <a:noFill/>
        </a:ln>
      </c:spPr>
    </c:plotArea>
    <c:plotVisOnly val="1"/>
    <c:dispBlanksAs val="gap"/>
    <c:showDLblsOverMax val="0"/>
  </c:chart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en-US"/>
    </a:p>
  </c:tx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800" b="1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r>
              <a:rPr lang="en-US"/>
              <a:t>Web Visits Per Month - HSP Micro Sites</a:t>
            </a:r>
          </a:p>
        </c:rich>
      </c:tx>
      <c:layout>
        <c:manualLayout>
          <c:xMode val="edge"/>
          <c:yMode val="edge"/>
          <c:x val="0.1474822032138069"/>
          <c:y val="2.4553469277878732E-2"/>
        </c:manualLayout>
      </c:layout>
      <c:overlay val="0"/>
      <c:spPr>
        <a:noFill/>
        <a:ln w="25400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0.20187055943514431"/>
          <c:y val="0.11583880604606682"/>
          <c:w val="0.70143946492758769"/>
          <c:h val="0.4700864510017089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'Web Visits'!$B$13</c:f>
              <c:strCache>
                <c:ptCount val="1"/>
                <c:pt idx="0">
                  <c:v>McKays</c:v>
                </c:pt>
              </c:strCache>
            </c:strRef>
          </c:tx>
          <c:spPr>
            <a:solidFill>
              <a:srgbClr val="FF0000"/>
            </a:solidFill>
            <a:ln w="25400">
              <a:noFill/>
            </a:ln>
          </c:spPr>
          <c:invertIfNegative val="0"/>
          <c:cat>
            <c:strRef>
              <c:f>'Web Visits'!$D$12:$I$12</c:f>
              <c:strCache>
                <c:ptCount val="6"/>
                <c:pt idx="0">
                  <c:v>April-16</c:v>
                </c:pt>
                <c:pt idx="1">
                  <c:v>May-16</c:v>
                </c:pt>
                <c:pt idx="2">
                  <c:v>June-16</c:v>
                </c:pt>
                <c:pt idx="3">
                  <c:v>Jul-16</c:v>
                </c:pt>
                <c:pt idx="4">
                  <c:v>Aug-16</c:v>
                </c:pt>
                <c:pt idx="5">
                  <c:v>Sep-16</c:v>
                </c:pt>
              </c:strCache>
            </c:strRef>
          </c:cat>
          <c:val>
            <c:numRef>
              <c:f>'Web Visits'!$D$13:$I$13</c:f>
              <c:numCache>
                <c:formatCode>General</c:formatCode>
                <c:ptCount val="6"/>
                <c:pt idx="0">
                  <c:v>1625</c:v>
                </c:pt>
                <c:pt idx="1">
                  <c:v>1459</c:v>
                </c:pt>
                <c:pt idx="2">
                  <c:v>1193</c:v>
                </c:pt>
                <c:pt idx="3">
                  <c:v>648</c:v>
                </c:pt>
                <c:pt idx="4">
                  <c:v>885</c:v>
                </c:pt>
                <c:pt idx="5">
                  <c:v>976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9AC-4F62-BE23-9AA82A5C23E3}"/>
            </c:ext>
          </c:extLst>
        </c:ser>
        <c:ser>
          <c:idx val="1"/>
          <c:order val="1"/>
          <c:tx>
            <c:strRef>
              <c:f>'Web Visits'!$B$14</c:f>
              <c:strCache>
                <c:ptCount val="1"/>
                <c:pt idx="0">
                  <c:v>The Lab</c:v>
                </c:pt>
              </c:strCache>
            </c:strRef>
          </c:tx>
          <c:spPr>
            <a:solidFill>
              <a:srgbClr val="333399"/>
            </a:solidFill>
            <a:ln w="25400">
              <a:noFill/>
            </a:ln>
          </c:spPr>
          <c:invertIfNegative val="0"/>
          <c:cat>
            <c:strRef>
              <c:f>'Web Visits'!$D$12:$I$12</c:f>
              <c:strCache>
                <c:ptCount val="6"/>
                <c:pt idx="0">
                  <c:v>April-16</c:v>
                </c:pt>
                <c:pt idx="1">
                  <c:v>May-16</c:v>
                </c:pt>
                <c:pt idx="2">
                  <c:v>June-16</c:v>
                </c:pt>
                <c:pt idx="3">
                  <c:v>Jul-16</c:v>
                </c:pt>
                <c:pt idx="4">
                  <c:v>Aug-16</c:v>
                </c:pt>
                <c:pt idx="5">
                  <c:v>Sep-16</c:v>
                </c:pt>
              </c:strCache>
            </c:strRef>
          </c:cat>
          <c:val>
            <c:numRef>
              <c:f>'Web Visits'!$D$14:$I$14</c:f>
              <c:numCache>
                <c:formatCode>General</c:formatCode>
                <c:ptCount val="6"/>
                <c:pt idx="0">
                  <c:v>2741</c:v>
                </c:pt>
                <c:pt idx="1">
                  <c:v>2274</c:v>
                </c:pt>
                <c:pt idx="2">
                  <c:v>2516</c:v>
                </c:pt>
                <c:pt idx="3">
                  <c:v>1295</c:v>
                </c:pt>
                <c:pt idx="4">
                  <c:v>2257</c:v>
                </c:pt>
                <c:pt idx="5">
                  <c:v>2207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D9AC-4F62-BE23-9AA82A5C23E3}"/>
            </c:ext>
          </c:extLst>
        </c:ser>
        <c:ser>
          <c:idx val="3"/>
          <c:order val="2"/>
          <c:tx>
            <c:strRef>
              <c:f>'Web Visits'!$B$15</c:f>
              <c:strCache>
                <c:ptCount val="1"/>
                <c:pt idx="0">
                  <c:v>Moreton Fig</c:v>
                </c:pt>
              </c:strCache>
            </c:strRef>
          </c:tx>
          <c:spPr>
            <a:solidFill>
              <a:srgbClr val="CCFFFF"/>
            </a:solidFill>
            <a:ln w="25400">
              <a:noFill/>
            </a:ln>
          </c:spPr>
          <c:invertIfNegative val="0"/>
          <c:cat>
            <c:strRef>
              <c:f>'Web Visits'!$D$12:$I$12</c:f>
              <c:strCache>
                <c:ptCount val="6"/>
                <c:pt idx="0">
                  <c:v>April-16</c:v>
                </c:pt>
                <c:pt idx="1">
                  <c:v>May-16</c:v>
                </c:pt>
                <c:pt idx="2">
                  <c:v>June-16</c:v>
                </c:pt>
                <c:pt idx="3">
                  <c:v>Jul-16</c:v>
                </c:pt>
                <c:pt idx="4">
                  <c:v>Aug-16</c:v>
                </c:pt>
                <c:pt idx="5">
                  <c:v>Sep-16</c:v>
                </c:pt>
              </c:strCache>
            </c:strRef>
          </c:cat>
          <c:val>
            <c:numRef>
              <c:f>'Web Visits'!$D$15:$I$15</c:f>
              <c:numCache>
                <c:formatCode>General</c:formatCode>
                <c:ptCount val="6"/>
                <c:pt idx="0">
                  <c:v>1933</c:v>
                </c:pt>
                <c:pt idx="1">
                  <c:v>1330</c:v>
                </c:pt>
                <c:pt idx="2">
                  <c:v>966</c:v>
                </c:pt>
                <c:pt idx="3">
                  <c:v>626</c:v>
                </c:pt>
                <c:pt idx="4">
                  <c:v>1035</c:v>
                </c:pt>
                <c:pt idx="5">
                  <c:v>1316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D9AC-4F62-BE23-9AA82A5C23E3}"/>
            </c:ext>
          </c:extLst>
        </c:ser>
        <c:ser>
          <c:idx val="4"/>
          <c:order val="3"/>
          <c:tx>
            <c:strRef>
              <c:f>'Web Visits'!$B$16</c:f>
              <c:strCache>
                <c:ptCount val="1"/>
                <c:pt idx="0">
                  <c:v>Rosso Oro's Pizzeria</c:v>
                </c:pt>
              </c:strCache>
            </c:strRef>
          </c:tx>
          <c:spPr>
            <a:solidFill>
              <a:srgbClr val="660066"/>
            </a:solidFill>
            <a:ln w="25400">
              <a:noFill/>
            </a:ln>
          </c:spPr>
          <c:invertIfNegative val="0"/>
          <c:cat>
            <c:strRef>
              <c:f>'Web Visits'!$D$12:$I$12</c:f>
              <c:strCache>
                <c:ptCount val="6"/>
                <c:pt idx="0">
                  <c:v>April-16</c:v>
                </c:pt>
                <c:pt idx="1">
                  <c:v>May-16</c:v>
                </c:pt>
                <c:pt idx="2">
                  <c:v>June-16</c:v>
                </c:pt>
                <c:pt idx="3">
                  <c:v>Jul-16</c:v>
                </c:pt>
                <c:pt idx="4">
                  <c:v>Aug-16</c:v>
                </c:pt>
                <c:pt idx="5">
                  <c:v>Sep-16</c:v>
                </c:pt>
              </c:strCache>
            </c:strRef>
          </c:cat>
          <c:val>
            <c:numRef>
              <c:f>'Web Visits'!$D$16:$I$16</c:f>
              <c:numCache>
                <c:formatCode>General</c:formatCode>
                <c:ptCount val="6"/>
                <c:pt idx="0">
                  <c:v>621</c:v>
                </c:pt>
                <c:pt idx="1">
                  <c:v>481</c:v>
                </c:pt>
                <c:pt idx="2">
                  <c:v>400</c:v>
                </c:pt>
                <c:pt idx="3">
                  <c:v>348</c:v>
                </c:pt>
                <c:pt idx="4">
                  <c:v>474</c:v>
                </c:pt>
                <c:pt idx="5">
                  <c:v>568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D9AC-4F62-BE23-9AA82A5C23E3}"/>
            </c:ext>
          </c:extLst>
        </c:ser>
        <c:ser>
          <c:idx val="6"/>
          <c:order val="4"/>
          <c:tx>
            <c:strRef>
              <c:f>'Web Visits'!$B$17</c:f>
              <c:strCache>
                <c:ptCount val="1"/>
                <c:pt idx="0">
                  <c:v>Seeds Marketplace</c:v>
                </c:pt>
              </c:strCache>
            </c:strRef>
          </c:tx>
          <c:invertIfNegative val="0"/>
          <c:cat>
            <c:strRef>
              <c:f>'Web Visits'!$D$12:$I$12</c:f>
              <c:strCache>
                <c:ptCount val="6"/>
                <c:pt idx="0">
                  <c:v>April-16</c:v>
                </c:pt>
                <c:pt idx="1">
                  <c:v>May-16</c:v>
                </c:pt>
                <c:pt idx="2">
                  <c:v>June-16</c:v>
                </c:pt>
                <c:pt idx="3">
                  <c:v>Jul-16</c:v>
                </c:pt>
                <c:pt idx="4">
                  <c:v>Aug-16</c:v>
                </c:pt>
                <c:pt idx="5">
                  <c:v>Sep-16</c:v>
                </c:pt>
              </c:strCache>
            </c:strRef>
          </c:cat>
          <c:val>
            <c:numRef>
              <c:f>'Web Visits'!$D$17:$I$17</c:f>
              <c:numCache>
                <c:formatCode>General</c:formatCode>
                <c:ptCount val="6"/>
                <c:pt idx="0">
                  <c:v>1062</c:v>
                </c:pt>
                <c:pt idx="1">
                  <c:v>717</c:v>
                </c:pt>
                <c:pt idx="2">
                  <c:v>604</c:v>
                </c:pt>
                <c:pt idx="3">
                  <c:v>463</c:v>
                </c:pt>
                <c:pt idx="4">
                  <c:v>722</c:v>
                </c:pt>
                <c:pt idx="5">
                  <c:v>1013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D9AC-4F62-BE23-9AA82A5C23E3}"/>
            </c:ext>
          </c:extLst>
        </c:ser>
        <c:ser>
          <c:idx val="5"/>
          <c:order val="5"/>
          <c:tx>
            <c:strRef>
              <c:f>'Web Visits'!$B$18</c:f>
              <c:strCache>
                <c:ptCount val="1"/>
                <c:pt idx="0">
                  <c:v>Traditions</c:v>
                </c:pt>
              </c:strCache>
            </c:strRef>
          </c:tx>
          <c:spPr>
            <a:solidFill>
              <a:srgbClr val="FF8080"/>
            </a:solidFill>
            <a:ln w="25400">
              <a:noFill/>
            </a:ln>
          </c:spPr>
          <c:invertIfNegative val="0"/>
          <c:cat>
            <c:strRef>
              <c:f>'Web Visits'!$D$12:$I$12</c:f>
              <c:strCache>
                <c:ptCount val="6"/>
                <c:pt idx="0">
                  <c:v>April-16</c:v>
                </c:pt>
                <c:pt idx="1">
                  <c:v>May-16</c:v>
                </c:pt>
                <c:pt idx="2">
                  <c:v>June-16</c:v>
                </c:pt>
                <c:pt idx="3">
                  <c:v>Jul-16</c:v>
                </c:pt>
                <c:pt idx="4">
                  <c:v>Aug-16</c:v>
                </c:pt>
                <c:pt idx="5">
                  <c:v>Sep-16</c:v>
                </c:pt>
              </c:strCache>
            </c:strRef>
          </c:cat>
          <c:val>
            <c:numRef>
              <c:f>'Web Visits'!$D$18:$I$18</c:f>
              <c:numCache>
                <c:formatCode>General</c:formatCode>
                <c:ptCount val="6"/>
                <c:pt idx="0">
                  <c:v>1126</c:v>
                </c:pt>
                <c:pt idx="1">
                  <c:v>780</c:v>
                </c:pt>
                <c:pt idx="2">
                  <c:v>362</c:v>
                </c:pt>
                <c:pt idx="3">
                  <c:v>186</c:v>
                </c:pt>
                <c:pt idx="4">
                  <c:v>528</c:v>
                </c:pt>
                <c:pt idx="5">
                  <c:v>889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D9AC-4F62-BE23-9AA82A5C23E3}"/>
            </c:ext>
          </c:extLst>
        </c:ser>
        <c:ser>
          <c:idx val="2"/>
          <c:order val="6"/>
          <c:tx>
            <c:strRef>
              <c:f>'Web Visits'!$B$19</c:f>
              <c:strCache>
                <c:ptCount val="1"/>
                <c:pt idx="0">
                  <c:v>The Edmondson</c:v>
                </c:pt>
              </c:strCache>
            </c:strRef>
          </c:tx>
          <c:invertIfNegative val="0"/>
          <c:cat>
            <c:strRef>
              <c:f>'Web Visits'!$D$12:$I$12</c:f>
              <c:strCache>
                <c:ptCount val="6"/>
                <c:pt idx="0">
                  <c:v>April-16</c:v>
                </c:pt>
                <c:pt idx="1">
                  <c:v>May-16</c:v>
                </c:pt>
                <c:pt idx="2">
                  <c:v>June-16</c:v>
                </c:pt>
                <c:pt idx="3">
                  <c:v>Jul-16</c:v>
                </c:pt>
                <c:pt idx="4">
                  <c:v>Aug-16</c:v>
                </c:pt>
                <c:pt idx="5">
                  <c:v>Sep-16</c:v>
                </c:pt>
              </c:strCache>
            </c:strRef>
          </c:cat>
          <c:val>
            <c:numRef>
              <c:f>'Web Visits'!$D$19:$I$19</c:f>
              <c:numCache>
                <c:formatCode>General</c:formatCode>
                <c:ptCount val="6"/>
                <c:pt idx="0">
                  <c:v>116</c:v>
                </c:pt>
                <c:pt idx="1">
                  <c:v>76</c:v>
                </c:pt>
                <c:pt idx="2">
                  <c:v>93</c:v>
                </c:pt>
                <c:pt idx="3">
                  <c:v>108</c:v>
                </c:pt>
                <c:pt idx="4">
                  <c:v>125</c:v>
                </c:pt>
                <c:pt idx="5">
                  <c:v>121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D9AC-4F62-BE23-9AA82A5C23E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54018304"/>
        <c:axId val="153960448"/>
      </c:barChart>
      <c:dateAx>
        <c:axId val="154018304"/>
        <c:scaling>
          <c:orientation val="minMax"/>
        </c:scaling>
        <c:delete val="0"/>
        <c:axPos val="b"/>
        <c:numFmt formatCode="mmm\-yy" sourceLinked="0"/>
        <c:majorTickMark val="none"/>
        <c:minorTickMark val="none"/>
        <c:tickLblPos val="nextTo"/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en-US"/>
          </a:p>
        </c:txPr>
        <c:crossAx val="153960448"/>
        <c:crosses val="autoZero"/>
        <c:auto val="1"/>
        <c:lblOffset val="100"/>
        <c:baseTimeUnit val="months"/>
        <c:majorUnit val="1"/>
        <c:majorTimeUnit val="months"/>
        <c:minorUnit val="1"/>
        <c:minorTimeUnit val="months"/>
      </c:dateAx>
      <c:valAx>
        <c:axId val="153960448"/>
        <c:scaling>
          <c:orientation val="minMax"/>
        </c:scaling>
        <c:delete val="0"/>
        <c:axPos val="l"/>
        <c:majorGridlines/>
        <c:title>
          <c:tx>
            <c:rich>
              <a:bodyPr/>
              <a:lstStyle/>
              <a:p>
                <a:pPr>
                  <a:defRPr sz="1000" b="1" i="0" u="none" strike="noStrike" baseline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</a:defRPr>
                </a:pPr>
                <a:r>
                  <a:rPr lang="en-US"/>
                  <a:t>Number of Visits</a:t>
                </a:r>
              </a:p>
            </c:rich>
          </c:tx>
          <c:layout>
            <c:manualLayout>
              <c:xMode val="edge"/>
              <c:yMode val="edge"/>
              <c:x val="8.6226657318863836E-2"/>
              <c:y val="0.23496847480681254"/>
            </c:manualLayout>
          </c:layout>
          <c:overlay val="0"/>
          <c:spPr>
            <a:noFill/>
            <a:ln w="25400">
              <a:noFill/>
            </a:ln>
          </c:spPr>
        </c:title>
        <c:numFmt formatCode="General" sourceLinked="1"/>
        <c:majorTickMark val="out"/>
        <c:minorTickMark val="none"/>
        <c:tickLblPos val="nextTo"/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en-US"/>
          </a:p>
        </c:txPr>
        <c:crossAx val="154018304"/>
        <c:crosses val="autoZero"/>
        <c:crossBetween val="between"/>
      </c:valAx>
      <c:dTable>
        <c:showHorzBorder val="1"/>
        <c:showVertBorder val="1"/>
        <c:showOutline val="1"/>
        <c:showKeys val="1"/>
        <c:spPr>
          <a:ln w="3175">
            <a:solidFill>
              <a:srgbClr val="000000"/>
            </a:solidFill>
            <a:prstDash val="solid"/>
          </a:ln>
        </c:spPr>
        <c:txPr>
          <a:bodyPr/>
          <a:lstStyle/>
          <a:p>
            <a:pPr rtl="0"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en-US"/>
          </a:p>
        </c:txPr>
      </c:dTable>
    </c:plotArea>
    <c:plotVisOnly val="1"/>
    <c:dispBlanksAs val="gap"/>
    <c:showDLblsOverMax val="0"/>
  </c:chart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en-US"/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withinLinearReversed" id="25">
  <a:schemeClr val="accent5"/>
</cs:colorStyle>
</file>

<file path=ppt/charts/style1.xml><?xml version="1.0" encoding="utf-8"?>
<cs:chartStyle xmlns:cs="http://schemas.microsoft.com/office/drawing/2012/chartStyle" xmlns:a="http://schemas.openxmlformats.org/drawingml/2006/main" id="118">
  <cs:axisTitle>
    <cs:lnRef idx="0"/>
    <cs:fillRef idx="0"/>
    <cs:effectRef idx="0"/>
    <cs:fontRef idx="minor">
      <a:schemeClr val="tx1"/>
    </cs:fontRef>
    <cs:defRPr sz="1000" b="1" kern="1200"/>
  </cs:axisTitle>
  <cs:category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categoryAxis>
  <cs:chartArea mods="allowNoFillOverride allowNoLineOverride">
    <cs:lnRef idx="1">
      <a:schemeClr val="tx1">
        <a:tint val="75000"/>
      </a:schemeClr>
    </cs:lnRef>
    <cs:fillRef idx="1">
      <a:schemeClr val="bg1"/>
    </cs:fillRef>
    <cs:effectRef idx="0"/>
    <cs:fontRef idx="minor">
      <a:schemeClr val="tx1"/>
    </cs:fontRef>
    <cs:spPr>
      <a:ln>
        <a:round/>
      </a:ln>
    </cs:spPr>
    <cs:defRPr sz="1000" kern="1200"/>
  </cs:chartArea>
  <cs:dataLabel>
    <cs:lnRef idx="0"/>
    <cs:fillRef idx="0"/>
    <cs:effectRef idx="0"/>
    <cs:fontRef idx="minor">
      <a:schemeClr val="tx1"/>
    </cs:fontRef>
    <cs:defRPr sz="1000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65000"/>
            <a:lumOff val="35000"/>
          </a:schemeClr>
        </a:solidFill>
      </a:ln>
    </cs:spPr>
    <cs:defRPr sz="1000" kern="1200"/>
  </cs:dataLabelCallout>
  <cs:dataPoint>
    <cs:lnRef idx="0"/>
    <cs:fillRef idx="3">
      <cs:styleClr val="auto"/>
    </cs:fillRef>
    <cs:effectRef idx="2">
      <a:schemeClr val="dk1"/>
    </cs:effectRef>
    <cs:fontRef idx="minor">
      <a:schemeClr val="tx1"/>
    </cs:fontRef>
  </cs:dataPoint>
  <cs:dataPoint3D>
    <cs:lnRef idx="0"/>
    <cs:fillRef idx="3">
      <cs:styleClr val="auto"/>
    </cs:fillRef>
    <cs:effectRef idx="2">
      <a:schemeClr val="dk1"/>
    </cs:effectRef>
    <cs:fontRef idx="minor">
      <a:schemeClr val="tx1"/>
    </cs:fontRef>
  </cs:dataPoint3D>
  <cs:dataPointLine>
    <cs:lnRef idx="1">
      <cs:styleClr val="auto"/>
    </cs:lnRef>
    <cs:lineWidthScale>5</cs:lineWidthScale>
    <cs:fillRef idx="0"/>
    <cs:effectRef idx="0"/>
    <cs:fontRef idx="minor">
      <a:schemeClr val="tx1"/>
    </cs:fontRef>
    <cs:spPr>
      <a:ln cap="rnd">
        <a:round/>
      </a:ln>
    </cs:spPr>
  </cs:dataPointLine>
  <cs:dataPointMarker>
    <cs:lnRef idx="1">
      <cs:styleClr val="auto"/>
    </cs:lnRef>
    <cs:fillRef idx="3">
      <cs:styleClr val="auto"/>
    </cs:fillRef>
    <cs:effectRef idx="2">
      <a:schemeClr val="dk1"/>
    </cs:effectRef>
    <cs:fontRef idx="minor">
      <a:schemeClr val="tx1"/>
    </cs:fontRef>
    <cs:spPr>
      <a:ln>
        <a:round/>
      </a:ln>
    </cs:spPr>
  </cs:dataPointMarker>
  <cs:dataPointMarkerLayout/>
  <cs:dataPointWireframe>
    <cs:lnRef idx="1">
      <cs:styleClr val="auto"/>
    </cs:lnRef>
    <cs:fillRef idx="0"/>
    <cs:effectRef idx="0"/>
    <cs:fontRef idx="minor">
      <a:schemeClr val="tx1"/>
    </cs:fontRef>
    <cs:spPr>
      <a:ln>
        <a:round/>
      </a:ln>
    </cs:spPr>
  </cs:dataPointWireframe>
  <cs:dataTable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dataTable>
  <cs:downBar>
    <cs:lnRef idx="0"/>
    <cs:fillRef idx="3">
      <a:schemeClr val="dk1">
        <a:tint val="95000"/>
      </a:schemeClr>
    </cs:fillRef>
    <cs:effectRef idx="2">
      <a:schemeClr val="dk1"/>
    </cs:effectRef>
    <cs:fontRef idx="minor">
      <a:schemeClr val="tx1"/>
    </cs:fontRef>
  </cs:downBar>
  <cs:drop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dropLine>
  <cs:errorBar>
    <cs:lnRef idx="1">
      <a:schemeClr val="tx1"/>
    </cs:lnRef>
    <cs:fillRef idx="1">
      <a:schemeClr val="tx1"/>
    </cs:fillRef>
    <cs:effectRef idx="0"/>
    <cs:fontRef idx="minor">
      <a:schemeClr val="tx1"/>
    </cs:fontRef>
    <cs:spPr>
      <a:ln>
        <a:round/>
      </a:ln>
    </cs:spPr>
  </cs:errorBar>
  <cs:flo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floor>
  <cs:gridlineMaj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gridlineMajor>
  <cs:gridlineMinor>
    <cs:lnRef idx="1">
      <a:schemeClr val="tx1">
        <a:tint val="50000"/>
      </a:schemeClr>
    </cs:lnRef>
    <cs:fillRef idx="0"/>
    <cs:effectRef idx="0"/>
    <cs:fontRef idx="minor">
      <a:schemeClr val="tx1"/>
    </cs:fontRef>
    <cs:spPr>
      <a:ln>
        <a:round/>
      </a:ln>
    </cs:spPr>
  </cs:gridlineMinor>
  <cs:hiLo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hiLoLine>
  <cs:leader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leaderLine>
  <cs:legend>
    <cs:lnRef idx="0"/>
    <cs:fillRef idx="0"/>
    <cs:effectRef idx="0"/>
    <cs:fontRef idx="minor">
      <a:schemeClr val="tx1"/>
    </cs:fontRef>
    <cs:defRPr sz="1000" kern="1200"/>
  </cs:legend>
  <cs:plotArea mods="allowNoFillOverride allowNoLineOverride">
    <cs:lnRef idx="0"/>
    <cs:fillRef idx="1">
      <a:schemeClr val="bg1"/>
    </cs:fillRef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seriesAxis>
  <cs:series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seriesLine>
  <cs:title>
    <cs:lnRef idx="0"/>
    <cs:fillRef idx="0"/>
    <cs:effectRef idx="0"/>
    <cs:fontRef idx="minor">
      <a:schemeClr val="tx1"/>
    </cs:fontRef>
    <cs:defRPr sz="1800" b="1" kern="1200"/>
  </cs:title>
  <cs:trendline>
    <cs:lnRef idx="1">
      <a:schemeClr val="tx1"/>
    </cs:lnRef>
    <cs:fillRef idx="0"/>
    <cs:effectRef idx="0"/>
    <cs:fontRef idx="minor">
      <a:schemeClr val="tx1"/>
    </cs:fontRef>
    <cs:spPr>
      <a:ln cap="rnd">
        <a:round/>
      </a:ln>
    </cs:spPr>
  </cs:trendline>
  <cs:trendlineLabel>
    <cs:lnRef idx="0"/>
    <cs:fillRef idx="0"/>
    <cs:effectRef idx="0"/>
    <cs:fontRef idx="minor">
      <a:schemeClr val="tx1"/>
    </cs:fontRef>
    <cs:defRPr sz="1000" kern="1200"/>
  </cs:trendlineLabel>
  <cs:upBar>
    <cs:lnRef idx="0"/>
    <cs:fillRef idx="3">
      <a:schemeClr val="dk1">
        <a:tint val="5000"/>
      </a:schemeClr>
    </cs:fillRef>
    <cs:effectRef idx="2">
      <a:schemeClr val="dk1"/>
    </cs:effectRef>
    <cs:fontRef idx="minor">
      <a:schemeClr val="tx1"/>
    </cs:fontRef>
  </cs:upBar>
  <cs:value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valueAxis>
  <cs:wall>
    <cs:lnRef idx="0"/>
    <cs:fillRef idx="0"/>
    <cs:effectRef idx="0"/>
    <cs:fontRef idx="minor">
      <a:schemeClr val="tx1"/>
    </cs:fontRef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0.47319</cdr:x>
      <cdr:y>0.44614</cdr:y>
    </cdr:from>
    <cdr:to>
      <cdr:x>0.48937</cdr:x>
      <cdr:y>0.48889</cdr:y>
    </cdr:to>
    <cdr:sp macro="" textlink="">
      <cdr:nvSpPr>
        <cdr:cNvPr id="6145" name="Text Box 1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2479675" y="1604151"/>
          <a:ext cx="75295" cy="180875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1">
          <a:noFill/>
          <a:miter lim="800000"/>
          <a:headEnd/>
          <a:tailEnd/>
        </a:ln>
        <a:effectLst xmlns:a="http://schemas.openxmlformats.org/drawingml/2006/main"/>
      </cdr:spPr>
      <cdr:txBody>
        <a:bodyPr xmlns:a="http://schemas.openxmlformats.org/drawingml/2006/main" vertOverflow="clip" wrap="square" lIns="27432" tIns="22860" rIns="27432" bIns="22860" anchor="ctr" upright="1"/>
        <a:lstStyle xmlns:a="http://schemas.openxmlformats.org/drawingml/2006/main"/>
        <a:p xmlns:a="http://schemas.openxmlformats.org/drawingml/2006/main">
          <a:pPr algn="ctr" rtl="0">
            <a:defRPr sz="1000"/>
          </a:pPr>
          <a:r>
            <a:rPr lang="en-IN" sz="1000" b="0" i="0" u="none" strike="noStrike" baseline="0">
              <a:solidFill>
                <a:srgbClr val="000000"/>
              </a:solidFill>
              <a:latin typeface="Calibri"/>
            </a:rPr>
            <a:t>       </a:t>
          </a: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0.4958</cdr:x>
      <cdr:y>0.42996</cdr:y>
    </cdr:from>
    <cdr:to>
      <cdr:x>0.51125</cdr:x>
      <cdr:y>0.46858</cdr:y>
    </cdr:to>
    <cdr:sp macro="" textlink="">
      <cdr:nvSpPr>
        <cdr:cNvPr id="6145" name="Text Box 1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2479675" y="1604151"/>
          <a:ext cx="75295" cy="180875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1">
          <a:noFill/>
          <a:miter lim="800000"/>
          <a:headEnd/>
          <a:tailEnd/>
        </a:ln>
        <a:effectLst xmlns:a="http://schemas.openxmlformats.org/drawingml/2006/main"/>
      </cdr:spPr>
      <cdr:txBody>
        <a:bodyPr xmlns:a="http://schemas.openxmlformats.org/drawingml/2006/main" vertOverflow="clip" wrap="square" lIns="27432" tIns="22860" rIns="27432" bIns="22860" anchor="ctr" upright="1"/>
        <a:lstStyle xmlns:a="http://schemas.openxmlformats.org/drawingml/2006/main"/>
        <a:p xmlns:a="http://schemas.openxmlformats.org/drawingml/2006/main">
          <a:pPr algn="ctr" rtl="0">
            <a:defRPr sz="1000"/>
          </a:pPr>
          <a:r>
            <a:rPr lang="en-IN" sz="1000" b="0" i="0" u="none" strike="noStrike" baseline="0">
              <a:solidFill>
                <a:srgbClr val="000000"/>
              </a:solidFill>
              <a:latin typeface="Calibri"/>
            </a:rPr>
            <a:t>       </a:t>
          </a:r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0.26692</cdr:x>
      <cdr:y>0.08678</cdr:y>
    </cdr:from>
    <cdr:to>
      <cdr:x>0.80263</cdr:x>
      <cdr:y>0.16529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1932214" y="571500"/>
          <a:ext cx="3878036" cy="51707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en-US" sz="1100"/>
        </a:p>
      </cdr:txBody>
    </cdr:sp>
  </cdr:relSizeAnchor>
  <cdr:relSizeAnchor xmlns:cdr="http://schemas.openxmlformats.org/drawingml/2006/chartDrawing">
    <cdr:from>
      <cdr:x>0.19925</cdr:x>
      <cdr:y>0.09504</cdr:y>
    </cdr:from>
    <cdr:to>
      <cdr:x>0.80639</cdr:x>
      <cdr:y>0.19628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1442357" y="625929"/>
          <a:ext cx="4395107" cy="6667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r>
            <a:rPr lang="en-US" sz="1100" b="1" i="0" dirty="0"/>
            <a:t>Bookstore Charts</a:t>
          </a:r>
        </a:p>
        <a:p xmlns:a="http://schemas.openxmlformats.org/drawingml/2006/main">
          <a:pPr marL="0" marR="0" indent="0" algn="ctr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US" sz="1100" b="1" i="0" dirty="0"/>
            <a:t>10 Most Viewed Pages - </a:t>
          </a:r>
          <a:r>
            <a:rPr lang="en-US" b="1" dirty="0">
              <a:effectLst/>
            </a:rPr>
            <a:t>September</a:t>
          </a:r>
          <a:r>
            <a:rPr lang="en-US" sz="1100" b="1" i="0" baseline="0" dirty="0">
              <a:effectLst/>
            </a:rPr>
            <a:t> </a:t>
          </a:r>
          <a:r>
            <a:rPr lang="en-US" b="1" dirty="0">
              <a:effectLst/>
            </a:rPr>
            <a:t>2016</a:t>
          </a:r>
        </a:p>
        <a:p xmlns:a="http://schemas.openxmlformats.org/drawingml/2006/main">
          <a:pPr algn="ctr"/>
          <a:endParaRPr lang="en-US" sz="1100" b="1" i="0" dirty="0"/>
        </a:p>
      </cdr:txBody>
    </cdr:sp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0.50909</cdr:x>
      <cdr:y>0.51282</cdr:y>
    </cdr:from>
    <cdr:to>
      <cdr:x>0.57862</cdr:x>
      <cdr:y>0.5665</cdr:y>
    </cdr:to>
    <cdr:sp macro="" textlink="">
      <cdr:nvSpPr>
        <cdr:cNvPr id="317441" name="Text Box 1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2810795" y="1492968"/>
          <a:ext cx="383446" cy="155948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1">
          <a:noFill/>
          <a:miter lim="800000"/>
          <a:headEnd/>
          <a:tailEnd/>
        </a:ln>
        <a:effectLst xmlns:a="http://schemas.openxmlformats.org/drawingml/2006/main"/>
      </cdr:spPr>
      <cdr:txBody>
        <a:bodyPr xmlns:a="http://schemas.openxmlformats.org/drawingml/2006/main"/>
        <a:lstStyle xmlns:a="http://schemas.openxmlformats.org/drawingml/2006/main"/>
        <a:p xmlns:a="http://schemas.openxmlformats.org/drawingml/2006/main">
          <a:endParaRPr lang="en-US"/>
        </a:p>
      </cdr:txBody>
    </cdr:sp>
  </cdr:relSizeAnchor>
  <cdr:relSizeAnchor xmlns:cdr="http://schemas.openxmlformats.org/drawingml/2006/chartDrawing">
    <cdr:from>
      <cdr:x>0.69777</cdr:x>
      <cdr:y>0.91808</cdr:y>
    </cdr:from>
    <cdr:to>
      <cdr:x>0.95206</cdr:x>
      <cdr:y>0.97393</cdr:y>
    </cdr:to>
    <cdr:sp macro="" textlink="">
      <cdr:nvSpPr>
        <cdr:cNvPr id="317442" name="Text Box 2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3851382" y="2670306"/>
          <a:ext cx="1402354" cy="162270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1">
          <a:noFill/>
          <a:miter lim="800000"/>
          <a:headEnd/>
          <a:tailEnd/>
        </a:ln>
        <a:effectLst xmlns:a="http://schemas.openxmlformats.org/drawingml/2006/main"/>
      </cdr:spPr>
      <cdr:txBody>
        <a:bodyPr xmlns:a="http://schemas.openxmlformats.org/drawingml/2006/main" vertOverflow="clip" wrap="square" lIns="27432" tIns="22860" rIns="27432" bIns="22860" anchor="ctr" upright="1"/>
        <a:lstStyle xmlns:a="http://schemas.openxmlformats.org/drawingml/2006/main"/>
        <a:p xmlns:a="http://schemas.openxmlformats.org/drawingml/2006/main">
          <a:pPr algn="ctr" rtl="0">
            <a:defRPr sz="1000"/>
          </a:pPr>
          <a:r>
            <a:rPr lang="en-US" sz="800" b="0" i="0" u="none" strike="noStrike" baseline="0">
              <a:solidFill>
                <a:srgbClr val="000000"/>
              </a:solidFill>
              <a:latin typeface="Arial"/>
              <a:cs typeface="Arial"/>
            </a:rPr>
            <a:t>Start Date: 11th Nov 2012</a:t>
          </a: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81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6655" tIns="48327" rIns="96655" bIns="48327" numCol="1" anchor="t" anchorCtr="0" compatLnSpc="1">
            <a:prstTxWarp prst="textNoShape">
              <a:avLst/>
            </a:prstTxWarp>
          </a:bodyPr>
          <a:lstStyle>
            <a:lvl1pPr algn="l" defTabSz="947738" eaLnBrk="0" hangingPunct="0">
              <a:defRPr sz="1300" smtClean="0">
                <a:latin typeface="Arial" pitchFamily="34" charset="0"/>
              </a:defRPr>
            </a:lvl1pPr>
          </a:lstStyle>
          <a:p>
            <a:pPr>
              <a:defRPr/>
            </a:pPr>
            <a:r>
              <a:rPr lang="en-US"/>
              <a:t>USC Auxiliary Services Central IT - Individual Accomplishments</a:t>
            </a:r>
          </a:p>
        </p:txBody>
      </p:sp>
      <p:sp>
        <p:nvSpPr>
          <p:cNvPr id="6349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43375" y="0"/>
            <a:ext cx="3170238" cy="481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6655" tIns="48327" rIns="96655" bIns="48327" numCol="1" anchor="t" anchorCtr="0" compatLnSpc="1">
            <a:prstTxWarp prst="textNoShape">
              <a:avLst/>
            </a:prstTxWarp>
          </a:bodyPr>
          <a:lstStyle>
            <a:lvl1pPr defTabSz="947738" eaLnBrk="0" hangingPunct="0">
              <a:defRPr sz="1300" smtClean="0">
                <a:latin typeface="Arial" pitchFamily="34" charset="0"/>
              </a:defRPr>
            </a:lvl1pPr>
          </a:lstStyle>
          <a:p>
            <a:pPr>
              <a:defRPr/>
            </a:pPr>
            <a:r>
              <a:rPr lang="en-US" dirty="0" smtClean="0"/>
              <a:t>May </a:t>
            </a:r>
            <a:r>
              <a:rPr lang="en-US" dirty="0"/>
              <a:t>4, 2008</a:t>
            </a:r>
          </a:p>
        </p:txBody>
      </p:sp>
      <p:sp>
        <p:nvSpPr>
          <p:cNvPr id="6349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118600"/>
            <a:ext cx="3170238" cy="481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6655" tIns="48327" rIns="96655" bIns="48327" numCol="1" anchor="b" anchorCtr="0" compatLnSpc="1">
            <a:prstTxWarp prst="textNoShape">
              <a:avLst/>
            </a:prstTxWarp>
          </a:bodyPr>
          <a:lstStyle>
            <a:lvl1pPr algn="l" defTabSz="947738" eaLnBrk="0" hangingPunct="0">
              <a:defRPr sz="1300" smtClean="0"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349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43375" y="9118600"/>
            <a:ext cx="3170238" cy="481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6655" tIns="48327" rIns="96655" bIns="48327" numCol="1" anchor="b" anchorCtr="0" compatLnSpc="1">
            <a:prstTxWarp prst="textNoShape">
              <a:avLst/>
            </a:prstTxWarp>
          </a:bodyPr>
          <a:lstStyle>
            <a:lvl1pPr defTabSz="947738" eaLnBrk="0" hangingPunct="0">
              <a:defRPr sz="1300" smtClean="0">
                <a:latin typeface="Arial" pitchFamily="34" charset="0"/>
              </a:defRPr>
            </a:lvl1pPr>
          </a:lstStyle>
          <a:p>
            <a:pPr>
              <a:defRPr/>
            </a:pPr>
            <a:fld id="{87B7D305-36A4-46D6-878E-DA5676E219B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6498011"/>
      </p:ext>
    </p:extLst>
  </p:cSld>
  <p:clrMap bg1="lt1" tx1="dk1" bg2="lt2" tx2="dk2" accent1="accent1" accent2="accent2" accent3="accent3" accent4="accent4" accent5="accent5" accent6="accent6" hlink="hlink" folHlink="folHlink"/>
  <p:hf ft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81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6655" tIns="48327" rIns="96655" bIns="48327" numCol="1" anchor="t" anchorCtr="0" compatLnSpc="1">
            <a:prstTxWarp prst="textNoShape">
              <a:avLst/>
            </a:prstTxWarp>
          </a:bodyPr>
          <a:lstStyle>
            <a:lvl1pPr algn="l" defTabSz="947738" eaLnBrk="0" hangingPunct="0">
              <a:defRPr sz="1300" smtClean="0">
                <a:latin typeface="Arial" pitchFamily="34" charset="0"/>
              </a:defRPr>
            </a:lvl1pPr>
          </a:lstStyle>
          <a:p>
            <a:pPr>
              <a:defRPr/>
            </a:pPr>
            <a:r>
              <a:rPr lang="en-US"/>
              <a:t>USC Auxiliary Services Central IT - Individual Accomplishments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44963" y="0"/>
            <a:ext cx="3170237" cy="481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6655" tIns="48327" rIns="96655" bIns="48327" numCol="1" anchor="t" anchorCtr="0" compatLnSpc="1">
            <a:prstTxWarp prst="textNoShape">
              <a:avLst/>
            </a:prstTxWarp>
          </a:bodyPr>
          <a:lstStyle>
            <a:lvl1pPr defTabSz="947738" eaLnBrk="0" hangingPunct="0">
              <a:defRPr sz="1300" smtClean="0">
                <a:latin typeface="Arial" pitchFamily="34" charset="0"/>
              </a:defRPr>
            </a:lvl1pPr>
          </a:lstStyle>
          <a:p>
            <a:pPr>
              <a:defRPr/>
            </a:pPr>
            <a:r>
              <a:rPr lang="en-US" dirty="0" smtClean="0"/>
              <a:t>May 4, 2008</a:t>
            </a:r>
            <a:endParaRPr lang="en-US" dirty="0"/>
          </a:p>
        </p:txBody>
      </p:sp>
      <p:sp>
        <p:nvSpPr>
          <p:cNvPr id="5120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57300" y="719138"/>
            <a:ext cx="4800600" cy="36004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74725" y="4559300"/>
            <a:ext cx="5365750" cy="4322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6655" tIns="48327" rIns="96655" bIns="4832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20188"/>
            <a:ext cx="3170238" cy="481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6655" tIns="48327" rIns="96655" bIns="48327" numCol="1" anchor="b" anchorCtr="0" compatLnSpc="1">
            <a:prstTxWarp prst="textNoShape">
              <a:avLst/>
            </a:prstTxWarp>
          </a:bodyPr>
          <a:lstStyle>
            <a:lvl1pPr algn="l" defTabSz="947738" eaLnBrk="0" hangingPunct="0">
              <a:defRPr sz="1300" smtClean="0"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44963" y="9120188"/>
            <a:ext cx="3170237" cy="481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6655" tIns="48327" rIns="96655" bIns="48327" numCol="1" anchor="b" anchorCtr="0" compatLnSpc="1">
            <a:prstTxWarp prst="textNoShape">
              <a:avLst/>
            </a:prstTxWarp>
          </a:bodyPr>
          <a:lstStyle>
            <a:lvl1pPr defTabSz="947738" eaLnBrk="0" hangingPunct="0">
              <a:defRPr sz="1300" smtClean="0">
                <a:latin typeface="Arial" pitchFamily="34" charset="0"/>
              </a:defRPr>
            </a:lvl1pPr>
          </a:lstStyle>
          <a:p>
            <a:pPr>
              <a:defRPr/>
            </a:pPr>
            <a:fld id="{84AEAE91-1B8F-4D37-B433-D64624B42CC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7823030"/>
      </p:ext>
    </p:extLst>
  </p:cSld>
  <p:clrMap bg1="lt1" tx1="dk1" bg2="lt2" tx2="dk2" accent1="accent1" accent2="accent2" accent3="accent3" accent4="accent4" accent5="accent5" accent6="accent6" hlink="hlink" folHlink="folHlink"/>
  <p:hf ftr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-96" charset="-128"/>
        <a:cs typeface="ＭＳ Ｐゴシック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-96" charset="-128"/>
        <a:cs typeface="ＭＳ Ｐゴシック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-96" charset="-128"/>
        <a:cs typeface="ＭＳ Ｐゴシック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-96" charset="-128"/>
        <a:cs typeface="ＭＳ Ｐゴシック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-96" charset="-128"/>
        <a:cs typeface="ＭＳ Ｐゴシック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7"/>
          <p:cNvSpPr txBox="1">
            <a:spLocks noGrp="1" noChangeArrowheads="1"/>
          </p:cNvSpPr>
          <p:nvPr/>
        </p:nvSpPr>
        <p:spPr bwMode="auto">
          <a:xfrm>
            <a:off x="4144963" y="9120188"/>
            <a:ext cx="3170237" cy="481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655" tIns="48327" rIns="96655" bIns="48327" anchor="b"/>
          <a:lstStyle>
            <a:lvl1pPr defTabSz="947738" eaLnBrk="0" hangingPunct="0">
              <a:defRPr sz="2400">
                <a:solidFill>
                  <a:schemeClr val="tx1"/>
                </a:solidFill>
                <a:latin typeface="Arial Rounded MT Bold" pitchFamily="34" charset="0"/>
                <a:ea typeface="ＭＳ Ｐゴシック" pitchFamily="34" charset="-128"/>
              </a:defRPr>
            </a:lvl1pPr>
            <a:lvl2pPr marL="742950" indent="-285750" defTabSz="947738" eaLnBrk="0" hangingPunct="0">
              <a:defRPr sz="2400">
                <a:solidFill>
                  <a:schemeClr val="tx1"/>
                </a:solidFill>
                <a:latin typeface="Arial Rounded MT Bold" pitchFamily="34" charset="0"/>
                <a:ea typeface="ＭＳ Ｐゴシック" pitchFamily="34" charset="-128"/>
              </a:defRPr>
            </a:lvl2pPr>
            <a:lvl3pPr marL="1143000" indent="-228600" defTabSz="947738" eaLnBrk="0" hangingPunct="0">
              <a:defRPr sz="2400">
                <a:solidFill>
                  <a:schemeClr val="tx1"/>
                </a:solidFill>
                <a:latin typeface="Arial Rounded MT Bold" pitchFamily="34" charset="0"/>
                <a:ea typeface="ＭＳ Ｐゴシック" pitchFamily="34" charset="-128"/>
              </a:defRPr>
            </a:lvl3pPr>
            <a:lvl4pPr marL="1600200" indent="-228600" defTabSz="947738" eaLnBrk="0" hangingPunct="0">
              <a:defRPr sz="2400">
                <a:solidFill>
                  <a:schemeClr val="tx1"/>
                </a:solidFill>
                <a:latin typeface="Arial Rounded MT Bold" pitchFamily="34" charset="0"/>
                <a:ea typeface="ＭＳ Ｐゴシック" pitchFamily="34" charset="-128"/>
              </a:defRPr>
            </a:lvl4pPr>
            <a:lvl5pPr marL="2057400" indent="-228600" defTabSz="947738" eaLnBrk="0" hangingPunct="0">
              <a:defRPr sz="2400">
                <a:solidFill>
                  <a:schemeClr val="tx1"/>
                </a:solidFill>
                <a:latin typeface="Arial Rounded MT Bold" pitchFamily="34" charset="0"/>
                <a:ea typeface="ＭＳ Ｐゴシック" pitchFamily="34" charset="-128"/>
              </a:defRPr>
            </a:lvl5pPr>
            <a:lvl6pPr marL="2514600" indent="-228600" algn="r" defTabSz="947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Rounded MT Bold" pitchFamily="34" charset="0"/>
                <a:ea typeface="ＭＳ Ｐゴシック" pitchFamily="34" charset="-128"/>
              </a:defRPr>
            </a:lvl6pPr>
            <a:lvl7pPr marL="2971800" indent="-228600" algn="r" defTabSz="947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Rounded MT Bold" pitchFamily="34" charset="0"/>
                <a:ea typeface="ＭＳ Ｐゴシック" pitchFamily="34" charset="-128"/>
              </a:defRPr>
            </a:lvl7pPr>
            <a:lvl8pPr marL="3429000" indent="-228600" algn="r" defTabSz="947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Rounded MT Bold" pitchFamily="34" charset="0"/>
                <a:ea typeface="ＭＳ Ｐゴシック" pitchFamily="34" charset="-128"/>
              </a:defRPr>
            </a:lvl8pPr>
            <a:lvl9pPr marL="3886200" indent="-228600" algn="r" defTabSz="947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Rounded MT Bold" pitchFamily="34" charset="0"/>
                <a:ea typeface="ＭＳ Ｐゴシック" pitchFamily="34" charset="-128"/>
              </a:defRPr>
            </a:lvl9pPr>
          </a:lstStyle>
          <a:p>
            <a:fld id="{7A72DE2C-2929-4C14-B938-3E69CE3A4360}" type="slidenum">
              <a:rPr lang="en-US" sz="1300">
                <a:latin typeface="Arial" pitchFamily="34" charset="0"/>
              </a:rPr>
              <a:pPr/>
              <a:t>1</a:t>
            </a:fld>
            <a:endParaRPr lang="en-US" sz="1300">
              <a:latin typeface="Arial" pitchFamily="34" charset="0"/>
            </a:endParaRPr>
          </a:p>
        </p:txBody>
      </p:sp>
      <p:sp>
        <p:nvSpPr>
          <p:cNvPr id="522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smtClean="0">
                <a:latin typeface="Arial" pitchFamily="34" charset="0"/>
                <a:ea typeface="ＭＳ Ｐゴシック" pitchFamily="34" charset="-128"/>
              </a:rPr>
              <a:t>Boo</a:t>
            </a:r>
          </a:p>
        </p:txBody>
      </p:sp>
      <p:sp>
        <p:nvSpPr>
          <p:cNvPr id="52229" name="Date Placeholder 4"/>
          <p:cNvSpPr txBox="1">
            <a:spLocks noGrp="1"/>
          </p:cNvSpPr>
          <p:nvPr/>
        </p:nvSpPr>
        <p:spPr bwMode="auto">
          <a:xfrm>
            <a:off x="4144963" y="0"/>
            <a:ext cx="3170237" cy="481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655" tIns="48327" rIns="96655" bIns="48327"/>
          <a:lstStyle>
            <a:lvl1pPr defTabSz="947738" eaLnBrk="0" hangingPunct="0">
              <a:defRPr sz="2400">
                <a:solidFill>
                  <a:schemeClr val="tx1"/>
                </a:solidFill>
                <a:latin typeface="Arial Rounded MT Bold" pitchFamily="34" charset="0"/>
                <a:ea typeface="ＭＳ Ｐゴシック" pitchFamily="34" charset="-128"/>
              </a:defRPr>
            </a:lvl1pPr>
            <a:lvl2pPr marL="742950" indent="-285750" defTabSz="947738" eaLnBrk="0" hangingPunct="0">
              <a:defRPr sz="2400">
                <a:solidFill>
                  <a:schemeClr val="tx1"/>
                </a:solidFill>
                <a:latin typeface="Arial Rounded MT Bold" pitchFamily="34" charset="0"/>
                <a:ea typeface="ＭＳ Ｐゴシック" pitchFamily="34" charset="-128"/>
              </a:defRPr>
            </a:lvl2pPr>
            <a:lvl3pPr marL="1143000" indent="-228600" defTabSz="947738" eaLnBrk="0" hangingPunct="0">
              <a:defRPr sz="2400">
                <a:solidFill>
                  <a:schemeClr val="tx1"/>
                </a:solidFill>
                <a:latin typeface="Arial Rounded MT Bold" pitchFamily="34" charset="0"/>
                <a:ea typeface="ＭＳ Ｐゴシック" pitchFamily="34" charset="-128"/>
              </a:defRPr>
            </a:lvl3pPr>
            <a:lvl4pPr marL="1600200" indent="-228600" defTabSz="947738" eaLnBrk="0" hangingPunct="0">
              <a:defRPr sz="2400">
                <a:solidFill>
                  <a:schemeClr val="tx1"/>
                </a:solidFill>
                <a:latin typeface="Arial Rounded MT Bold" pitchFamily="34" charset="0"/>
                <a:ea typeface="ＭＳ Ｐゴシック" pitchFamily="34" charset="-128"/>
              </a:defRPr>
            </a:lvl4pPr>
            <a:lvl5pPr marL="2057400" indent="-228600" defTabSz="947738" eaLnBrk="0" hangingPunct="0">
              <a:defRPr sz="2400">
                <a:solidFill>
                  <a:schemeClr val="tx1"/>
                </a:solidFill>
                <a:latin typeface="Arial Rounded MT Bold" pitchFamily="34" charset="0"/>
                <a:ea typeface="ＭＳ Ｐゴシック" pitchFamily="34" charset="-128"/>
              </a:defRPr>
            </a:lvl5pPr>
            <a:lvl6pPr marL="2514600" indent="-228600" algn="r" defTabSz="947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Rounded MT Bold" pitchFamily="34" charset="0"/>
                <a:ea typeface="ＭＳ Ｐゴシック" pitchFamily="34" charset="-128"/>
              </a:defRPr>
            </a:lvl6pPr>
            <a:lvl7pPr marL="2971800" indent="-228600" algn="r" defTabSz="947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Rounded MT Bold" pitchFamily="34" charset="0"/>
                <a:ea typeface="ＭＳ Ｐゴシック" pitchFamily="34" charset="-128"/>
              </a:defRPr>
            </a:lvl7pPr>
            <a:lvl8pPr marL="3429000" indent="-228600" algn="r" defTabSz="947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Rounded MT Bold" pitchFamily="34" charset="0"/>
                <a:ea typeface="ＭＳ Ｐゴシック" pitchFamily="34" charset="-128"/>
              </a:defRPr>
            </a:lvl8pPr>
            <a:lvl9pPr marL="3886200" indent="-228600" algn="r" defTabSz="947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Rounded MT Bold" pitchFamily="34" charset="0"/>
                <a:ea typeface="ＭＳ Ｐゴシック" pitchFamily="34" charset="-128"/>
              </a:defRPr>
            </a:lvl9pPr>
          </a:lstStyle>
          <a:p>
            <a:r>
              <a:rPr lang="en-US" sz="1300" dirty="0" smtClean="0">
                <a:latin typeface="Arial" pitchFamily="34" charset="0"/>
              </a:rPr>
              <a:t>May </a:t>
            </a:r>
            <a:r>
              <a:rPr lang="en-US" sz="1300" dirty="0">
                <a:latin typeface="Arial" pitchFamily="34" charset="0"/>
              </a:rPr>
              <a:t>4, 2008</a:t>
            </a:r>
          </a:p>
        </p:txBody>
      </p:sp>
      <p:sp>
        <p:nvSpPr>
          <p:cNvPr id="52230" name="Header Placeholder 5"/>
          <p:cNvSpPr txBox="1">
            <a:spLocks noGrp="1"/>
          </p:cNvSpPr>
          <p:nvPr/>
        </p:nvSpPr>
        <p:spPr bwMode="auto">
          <a:xfrm>
            <a:off x="0" y="0"/>
            <a:ext cx="3170238" cy="481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655" tIns="48327" rIns="96655" bIns="48327"/>
          <a:lstStyle>
            <a:lvl1pPr defTabSz="947738" eaLnBrk="0" hangingPunct="0">
              <a:defRPr sz="2400">
                <a:solidFill>
                  <a:schemeClr val="tx1"/>
                </a:solidFill>
                <a:latin typeface="Arial Rounded MT Bold" pitchFamily="34" charset="0"/>
                <a:ea typeface="ＭＳ Ｐゴシック" pitchFamily="34" charset="-128"/>
              </a:defRPr>
            </a:lvl1pPr>
            <a:lvl2pPr marL="742950" indent="-285750" defTabSz="947738" eaLnBrk="0" hangingPunct="0">
              <a:defRPr sz="2400">
                <a:solidFill>
                  <a:schemeClr val="tx1"/>
                </a:solidFill>
                <a:latin typeface="Arial Rounded MT Bold" pitchFamily="34" charset="0"/>
                <a:ea typeface="ＭＳ Ｐゴシック" pitchFamily="34" charset="-128"/>
              </a:defRPr>
            </a:lvl2pPr>
            <a:lvl3pPr marL="1143000" indent="-228600" defTabSz="947738" eaLnBrk="0" hangingPunct="0">
              <a:defRPr sz="2400">
                <a:solidFill>
                  <a:schemeClr val="tx1"/>
                </a:solidFill>
                <a:latin typeface="Arial Rounded MT Bold" pitchFamily="34" charset="0"/>
                <a:ea typeface="ＭＳ Ｐゴシック" pitchFamily="34" charset="-128"/>
              </a:defRPr>
            </a:lvl3pPr>
            <a:lvl4pPr marL="1600200" indent="-228600" defTabSz="947738" eaLnBrk="0" hangingPunct="0">
              <a:defRPr sz="2400">
                <a:solidFill>
                  <a:schemeClr val="tx1"/>
                </a:solidFill>
                <a:latin typeface="Arial Rounded MT Bold" pitchFamily="34" charset="0"/>
                <a:ea typeface="ＭＳ Ｐゴシック" pitchFamily="34" charset="-128"/>
              </a:defRPr>
            </a:lvl4pPr>
            <a:lvl5pPr marL="2057400" indent="-228600" defTabSz="947738" eaLnBrk="0" hangingPunct="0">
              <a:defRPr sz="2400">
                <a:solidFill>
                  <a:schemeClr val="tx1"/>
                </a:solidFill>
                <a:latin typeface="Arial Rounded MT Bold" pitchFamily="34" charset="0"/>
                <a:ea typeface="ＭＳ Ｐゴシック" pitchFamily="34" charset="-128"/>
              </a:defRPr>
            </a:lvl5pPr>
            <a:lvl6pPr marL="2514600" indent="-228600" algn="r" defTabSz="947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Rounded MT Bold" pitchFamily="34" charset="0"/>
                <a:ea typeface="ＭＳ Ｐゴシック" pitchFamily="34" charset="-128"/>
              </a:defRPr>
            </a:lvl6pPr>
            <a:lvl7pPr marL="2971800" indent="-228600" algn="r" defTabSz="947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Rounded MT Bold" pitchFamily="34" charset="0"/>
                <a:ea typeface="ＭＳ Ｐゴシック" pitchFamily="34" charset="-128"/>
              </a:defRPr>
            </a:lvl7pPr>
            <a:lvl8pPr marL="3429000" indent="-228600" algn="r" defTabSz="947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Rounded MT Bold" pitchFamily="34" charset="0"/>
                <a:ea typeface="ＭＳ Ｐゴシック" pitchFamily="34" charset="-128"/>
              </a:defRPr>
            </a:lvl8pPr>
            <a:lvl9pPr marL="3886200" indent="-228600" algn="r" defTabSz="947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Rounded MT Bold" pitchFamily="34" charset="0"/>
                <a:ea typeface="ＭＳ Ｐゴシック" pitchFamily="34" charset="-128"/>
              </a:defRPr>
            </a:lvl9pPr>
          </a:lstStyle>
          <a:p>
            <a:pPr algn="l"/>
            <a:r>
              <a:rPr lang="en-US" sz="1300">
                <a:latin typeface="Arial" pitchFamily="34" charset="0"/>
              </a:rPr>
              <a:t>USC Auxiliary Services Central IT - Individual Accomplishments</a:t>
            </a:r>
          </a:p>
        </p:txBody>
      </p:sp>
    </p:spTree>
    <p:extLst>
      <p:ext uri="{BB962C8B-B14F-4D97-AF65-F5344CB8AC3E}">
        <p14:creationId xmlns:p14="http://schemas.microsoft.com/office/powerpoint/2010/main" val="106769316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8371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  <a:ea typeface="ＭＳ Ｐゴシック" pitchFamily="34" charset="-128"/>
            </a:endParaRPr>
          </a:p>
        </p:txBody>
      </p:sp>
      <p:sp>
        <p:nvSpPr>
          <p:cNvPr id="58372" name="Header Placeholder 3"/>
          <p:cNvSpPr>
            <a:spLocks noGrp="1"/>
          </p:cNvSpPr>
          <p:nvPr>
            <p:ph type="hdr" sz="quarter"/>
          </p:nvPr>
        </p:nvSpPr>
        <p:spPr>
          <a:noFill/>
        </p:spPr>
        <p:txBody>
          <a:bodyPr/>
          <a:lstStyle>
            <a:lvl1pPr defTabSz="947738" eaLnBrk="0" hangingPunct="0">
              <a:defRPr sz="2400">
                <a:solidFill>
                  <a:schemeClr val="tx1"/>
                </a:solidFill>
                <a:latin typeface="Arial Rounded MT Bold" pitchFamily="34" charset="0"/>
                <a:ea typeface="ＭＳ Ｐゴシック" pitchFamily="34" charset="-128"/>
              </a:defRPr>
            </a:lvl1pPr>
            <a:lvl2pPr marL="742950" indent="-285750" defTabSz="947738" eaLnBrk="0" hangingPunct="0">
              <a:defRPr sz="2400">
                <a:solidFill>
                  <a:schemeClr val="tx1"/>
                </a:solidFill>
                <a:latin typeface="Arial Rounded MT Bold" pitchFamily="34" charset="0"/>
                <a:ea typeface="ＭＳ Ｐゴシック" pitchFamily="34" charset="-128"/>
              </a:defRPr>
            </a:lvl2pPr>
            <a:lvl3pPr marL="1143000" indent="-228600" defTabSz="947738" eaLnBrk="0" hangingPunct="0">
              <a:defRPr sz="2400">
                <a:solidFill>
                  <a:schemeClr val="tx1"/>
                </a:solidFill>
                <a:latin typeface="Arial Rounded MT Bold" pitchFamily="34" charset="0"/>
                <a:ea typeface="ＭＳ Ｐゴシック" pitchFamily="34" charset="-128"/>
              </a:defRPr>
            </a:lvl3pPr>
            <a:lvl4pPr marL="1600200" indent="-228600" defTabSz="947738" eaLnBrk="0" hangingPunct="0">
              <a:defRPr sz="2400">
                <a:solidFill>
                  <a:schemeClr val="tx1"/>
                </a:solidFill>
                <a:latin typeface="Arial Rounded MT Bold" pitchFamily="34" charset="0"/>
                <a:ea typeface="ＭＳ Ｐゴシック" pitchFamily="34" charset="-128"/>
              </a:defRPr>
            </a:lvl4pPr>
            <a:lvl5pPr marL="2057400" indent="-228600" defTabSz="947738" eaLnBrk="0" hangingPunct="0">
              <a:defRPr sz="2400">
                <a:solidFill>
                  <a:schemeClr val="tx1"/>
                </a:solidFill>
                <a:latin typeface="Arial Rounded MT Bold" pitchFamily="34" charset="0"/>
                <a:ea typeface="ＭＳ Ｐゴシック" pitchFamily="34" charset="-128"/>
              </a:defRPr>
            </a:lvl5pPr>
            <a:lvl6pPr marL="2514600" indent="-228600" algn="r" defTabSz="947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Rounded MT Bold" pitchFamily="34" charset="0"/>
                <a:ea typeface="ＭＳ Ｐゴシック" pitchFamily="34" charset="-128"/>
              </a:defRPr>
            </a:lvl6pPr>
            <a:lvl7pPr marL="2971800" indent="-228600" algn="r" defTabSz="947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Rounded MT Bold" pitchFamily="34" charset="0"/>
                <a:ea typeface="ＭＳ Ｐゴシック" pitchFamily="34" charset="-128"/>
              </a:defRPr>
            </a:lvl7pPr>
            <a:lvl8pPr marL="3429000" indent="-228600" algn="r" defTabSz="947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Rounded MT Bold" pitchFamily="34" charset="0"/>
                <a:ea typeface="ＭＳ Ｐゴシック" pitchFamily="34" charset="-128"/>
              </a:defRPr>
            </a:lvl8pPr>
            <a:lvl9pPr marL="3886200" indent="-228600" algn="r" defTabSz="947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Rounded MT Bold" pitchFamily="34" charset="0"/>
                <a:ea typeface="ＭＳ Ｐゴシック" pitchFamily="34" charset="-128"/>
              </a:defRPr>
            </a:lvl9pPr>
          </a:lstStyle>
          <a:p>
            <a:r>
              <a:rPr lang="en-US" sz="1300">
                <a:latin typeface="Arial" pitchFamily="34" charset="0"/>
              </a:rPr>
              <a:t>USC Auxiliary Services Central IT - Individual Accomplishments</a:t>
            </a:r>
          </a:p>
        </p:txBody>
      </p:sp>
      <p:sp>
        <p:nvSpPr>
          <p:cNvPr id="58373" name="Date Placeholder 4"/>
          <p:cNvSpPr>
            <a:spLocks noGrp="1"/>
          </p:cNvSpPr>
          <p:nvPr>
            <p:ph type="dt" sz="quarter" idx="1"/>
          </p:nvPr>
        </p:nvSpPr>
        <p:spPr>
          <a:noFill/>
        </p:spPr>
        <p:txBody>
          <a:bodyPr/>
          <a:lstStyle>
            <a:lvl1pPr defTabSz="947738" eaLnBrk="0" hangingPunct="0">
              <a:defRPr sz="2400">
                <a:solidFill>
                  <a:schemeClr val="tx1"/>
                </a:solidFill>
                <a:latin typeface="Arial Rounded MT Bold" pitchFamily="34" charset="0"/>
                <a:ea typeface="ＭＳ Ｐゴシック" pitchFamily="34" charset="-128"/>
              </a:defRPr>
            </a:lvl1pPr>
            <a:lvl2pPr marL="742950" indent="-285750" defTabSz="947738" eaLnBrk="0" hangingPunct="0">
              <a:defRPr sz="2400">
                <a:solidFill>
                  <a:schemeClr val="tx1"/>
                </a:solidFill>
                <a:latin typeface="Arial Rounded MT Bold" pitchFamily="34" charset="0"/>
                <a:ea typeface="ＭＳ Ｐゴシック" pitchFamily="34" charset="-128"/>
              </a:defRPr>
            </a:lvl2pPr>
            <a:lvl3pPr marL="1143000" indent="-228600" defTabSz="947738" eaLnBrk="0" hangingPunct="0">
              <a:defRPr sz="2400">
                <a:solidFill>
                  <a:schemeClr val="tx1"/>
                </a:solidFill>
                <a:latin typeface="Arial Rounded MT Bold" pitchFamily="34" charset="0"/>
                <a:ea typeface="ＭＳ Ｐゴシック" pitchFamily="34" charset="-128"/>
              </a:defRPr>
            </a:lvl3pPr>
            <a:lvl4pPr marL="1600200" indent="-228600" defTabSz="947738" eaLnBrk="0" hangingPunct="0">
              <a:defRPr sz="2400">
                <a:solidFill>
                  <a:schemeClr val="tx1"/>
                </a:solidFill>
                <a:latin typeface="Arial Rounded MT Bold" pitchFamily="34" charset="0"/>
                <a:ea typeface="ＭＳ Ｐゴシック" pitchFamily="34" charset="-128"/>
              </a:defRPr>
            </a:lvl4pPr>
            <a:lvl5pPr marL="2057400" indent="-228600" defTabSz="947738" eaLnBrk="0" hangingPunct="0">
              <a:defRPr sz="2400">
                <a:solidFill>
                  <a:schemeClr val="tx1"/>
                </a:solidFill>
                <a:latin typeface="Arial Rounded MT Bold" pitchFamily="34" charset="0"/>
                <a:ea typeface="ＭＳ Ｐゴシック" pitchFamily="34" charset="-128"/>
              </a:defRPr>
            </a:lvl5pPr>
            <a:lvl6pPr marL="2514600" indent="-228600" algn="r" defTabSz="947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Rounded MT Bold" pitchFamily="34" charset="0"/>
                <a:ea typeface="ＭＳ Ｐゴシック" pitchFamily="34" charset="-128"/>
              </a:defRPr>
            </a:lvl6pPr>
            <a:lvl7pPr marL="2971800" indent="-228600" algn="r" defTabSz="947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Rounded MT Bold" pitchFamily="34" charset="0"/>
                <a:ea typeface="ＭＳ Ｐゴシック" pitchFamily="34" charset="-128"/>
              </a:defRPr>
            </a:lvl7pPr>
            <a:lvl8pPr marL="3429000" indent="-228600" algn="r" defTabSz="947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Rounded MT Bold" pitchFamily="34" charset="0"/>
                <a:ea typeface="ＭＳ Ｐゴシック" pitchFamily="34" charset="-128"/>
              </a:defRPr>
            </a:lvl8pPr>
            <a:lvl9pPr marL="3886200" indent="-228600" algn="r" defTabSz="947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Rounded MT Bold" pitchFamily="34" charset="0"/>
                <a:ea typeface="ＭＳ Ｐゴシック" pitchFamily="34" charset="-128"/>
              </a:defRPr>
            </a:lvl9pPr>
          </a:lstStyle>
          <a:p>
            <a:r>
              <a:rPr lang="en-US" sz="1300" dirty="0" smtClean="0">
                <a:latin typeface="Arial" pitchFamily="34" charset="0"/>
              </a:rPr>
              <a:t>May </a:t>
            </a:r>
            <a:r>
              <a:rPr lang="en-US" sz="1300" dirty="0">
                <a:latin typeface="Arial" pitchFamily="34" charset="0"/>
              </a:rPr>
              <a:t>4, 2008</a:t>
            </a:r>
          </a:p>
        </p:txBody>
      </p:sp>
      <p:sp>
        <p:nvSpPr>
          <p:cNvPr id="58374" name="Slide Number Placeholder 5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47738" eaLnBrk="0" hangingPunct="0">
              <a:defRPr sz="2400">
                <a:solidFill>
                  <a:schemeClr val="tx1"/>
                </a:solidFill>
                <a:latin typeface="Arial Rounded MT Bold" pitchFamily="34" charset="0"/>
                <a:ea typeface="ＭＳ Ｐゴシック" pitchFamily="34" charset="-128"/>
              </a:defRPr>
            </a:lvl1pPr>
            <a:lvl2pPr marL="742950" indent="-285750" defTabSz="947738" eaLnBrk="0" hangingPunct="0">
              <a:defRPr sz="2400">
                <a:solidFill>
                  <a:schemeClr val="tx1"/>
                </a:solidFill>
                <a:latin typeface="Arial Rounded MT Bold" pitchFamily="34" charset="0"/>
                <a:ea typeface="ＭＳ Ｐゴシック" pitchFamily="34" charset="-128"/>
              </a:defRPr>
            </a:lvl2pPr>
            <a:lvl3pPr marL="1143000" indent="-228600" defTabSz="947738" eaLnBrk="0" hangingPunct="0">
              <a:defRPr sz="2400">
                <a:solidFill>
                  <a:schemeClr val="tx1"/>
                </a:solidFill>
                <a:latin typeface="Arial Rounded MT Bold" pitchFamily="34" charset="0"/>
                <a:ea typeface="ＭＳ Ｐゴシック" pitchFamily="34" charset="-128"/>
              </a:defRPr>
            </a:lvl3pPr>
            <a:lvl4pPr marL="1600200" indent="-228600" defTabSz="947738" eaLnBrk="0" hangingPunct="0">
              <a:defRPr sz="2400">
                <a:solidFill>
                  <a:schemeClr val="tx1"/>
                </a:solidFill>
                <a:latin typeface="Arial Rounded MT Bold" pitchFamily="34" charset="0"/>
                <a:ea typeface="ＭＳ Ｐゴシック" pitchFamily="34" charset="-128"/>
              </a:defRPr>
            </a:lvl4pPr>
            <a:lvl5pPr marL="2057400" indent="-228600" defTabSz="947738" eaLnBrk="0" hangingPunct="0">
              <a:defRPr sz="2400">
                <a:solidFill>
                  <a:schemeClr val="tx1"/>
                </a:solidFill>
                <a:latin typeface="Arial Rounded MT Bold" pitchFamily="34" charset="0"/>
                <a:ea typeface="ＭＳ Ｐゴシック" pitchFamily="34" charset="-128"/>
              </a:defRPr>
            </a:lvl5pPr>
            <a:lvl6pPr marL="2514600" indent="-228600" algn="r" defTabSz="947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Rounded MT Bold" pitchFamily="34" charset="0"/>
                <a:ea typeface="ＭＳ Ｐゴシック" pitchFamily="34" charset="-128"/>
              </a:defRPr>
            </a:lvl6pPr>
            <a:lvl7pPr marL="2971800" indent="-228600" algn="r" defTabSz="947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Rounded MT Bold" pitchFamily="34" charset="0"/>
                <a:ea typeface="ＭＳ Ｐゴシック" pitchFamily="34" charset="-128"/>
              </a:defRPr>
            </a:lvl7pPr>
            <a:lvl8pPr marL="3429000" indent="-228600" algn="r" defTabSz="947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Rounded MT Bold" pitchFamily="34" charset="0"/>
                <a:ea typeface="ＭＳ Ｐゴシック" pitchFamily="34" charset="-128"/>
              </a:defRPr>
            </a:lvl8pPr>
            <a:lvl9pPr marL="3886200" indent="-228600" algn="r" defTabSz="947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Rounded MT Bold" pitchFamily="34" charset="0"/>
                <a:ea typeface="ＭＳ Ｐゴシック" pitchFamily="34" charset="-128"/>
              </a:defRPr>
            </a:lvl9pPr>
          </a:lstStyle>
          <a:p>
            <a:fld id="{48A6FE89-75AF-43E2-81B2-D3EEC14A037E}" type="slidenum">
              <a:rPr lang="en-US" sz="1300">
                <a:latin typeface="Arial" pitchFamily="34" charset="0"/>
              </a:rPr>
              <a:pPr/>
              <a:t>11</a:t>
            </a:fld>
            <a:endParaRPr lang="en-US" sz="130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370944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9395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  <a:ea typeface="ＭＳ Ｐゴシック" pitchFamily="34" charset="-128"/>
            </a:endParaRPr>
          </a:p>
        </p:txBody>
      </p:sp>
      <p:sp>
        <p:nvSpPr>
          <p:cNvPr id="59396" name="Header Placeholder 3"/>
          <p:cNvSpPr txBox="1">
            <a:spLocks noGrp="1"/>
          </p:cNvSpPr>
          <p:nvPr/>
        </p:nvSpPr>
        <p:spPr bwMode="auto">
          <a:xfrm>
            <a:off x="0" y="0"/>
            <a:ext cx="3170238" cy="481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655" tIns="48327" rIns="96655" bIns="48327"/>
          <a:lstStyle>
            <a:lvl1pPr defTabSz="947738" eaLnBrk="0" hangingPunct="0">
              <a:defRPr sz="2400">
                <a:solidFill>
                  <a:schemeClr val="tx1"/>
                </a:solidFill>
                <a:latin typeface="Arial Rounded MT Bold" pitchFamily="34" charset="0"/>
                <a:ea typeface="ＭＳ Ｐゴシック" pitchFamily="34" charset="-128"/>
              </a:defRPr>
            </a:lvl1pPr>
            <a:lvl2pPr marL="742950" indent="-285750" defTabSz="947738" eaLnBrk="0" hangingPunct="0">
              <a:defRPr sz="2400">
                <a:solidFill>
                  <a:schemeClr val="tx1"/>
                </a:solidFill>
                <a:latin typeface="Arial Rounded MT Bold" pitchFamily="34" charset="0"/>
                <a:ea typeface="ＭＳ Ｐゴシック" pitchFamily="34" charset="-128"/>
              </a:defRPr>
            </a:lvl2pPr>
            <a:lvl3pPr marL="1143000" indent="-228600" defTabSz="947738" eaLnBrk="0" hangingPunct="0">
              <a:defRPr sz="2400">
                <a:solidFill>
                  <a:schemeClr val="tx1"/>
                </a:solidFill>
                <a:latin typeface="Arial Rounded MT Bold" pitchFamily="34" charset="0"/>
                <a:ea typeface="ＭＳ Ｐゴシック" pitchFamily="34" charset="-128"/>
              </a:defRPr>
            </a:lvl3pPr>
            <a:lvl4pPr marL="1600200" indent="-228600" defTabSz="947738" eaLnBrk="0" hangingPunct="0">
              <a:defRPr sz="2400">
                <a:solidFill>
                  <a:schemeClr val="tx1"/>
                </a:solidFill>
                <a:latin typeface="Arial Rounded MT Bold" pitchFamily="34" charset="0"/>
                <a:ea typeface="ＭＳ Ｐゴシック" pitchFamily="34" charset="-128"/>
              </a:defRPr>
            </a:lvl4pPr>
            <a:lvl5pPr marL="2057400" indent="-228600" defTabSz="947738" eaLnBrk="0" hangingPunct="0">
              <a:defRPr sz="2400">
                <a:solidFill>
                  <a:schemeClr val="tx1"/>
                </a:solidFill>
                <a:latin typeface="Arial Rounded MT Bold" pitchFamily="34" charset="0"/>
                <a:ea typeface="ＭＳ Ｐゴシック" pitchFamily="34" charset="-128"/>
              </a:defRPr>
            </a:lvl5pPr>
            <a:lvl6pPr marL="2514600" indent="-228600" algn="r" defTabSz="947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Rounded MT Bold" pitchFamily="34" charset="0"/>
                <a:ea typeface="ＭＳ Ｐゴシック" pitchFamily="34" charset="-128"/>
              </a:defRPr>
            </a:lvl6pPr>
            <a:lvl7pPr marL="2971800" indent="-228600" algn="r" defTabSz="947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Rounded MT Bold" pitchFamily="34" charset="0"/>
                <a:ea typeface="ＭＳ Ｐゴシック" pitchFamily="34" charset="-128"/>
              </a:defRPr>
            </a:lvl7pPr>
            <a:lvl8pPr marL="3429000" indent="-228600" algn="r" defTabSz="947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Rounded MT Bold" pitchFamily="34" charset="0"/>
                <a:ea typeface="ＭＳ Ｐゴシック" pitchFamily="34" charset="-128"/>
              </a:defRPr>
            </a:lvl8pPr>
            <a:lvl9pPr marL="3886200" indent="-228600" algn="r" defTabSz="947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Rounded MT Bold" pitchFamily="34" charset="0"/>
                <a:ea typeface="ＭＳ Ｐゴシック" pitchFamily="34" charset="-128"/>
              </a:defRPr>
            </a:lvl9pPr>
          </a:lstStyle>
          <a:p>
            <a:pPr algn="l"/>
            <a:r>
              <a:rPr lang="en-US" sz="1300">
                <a:latin typeface="Arial" pitchFamily="34" charset="0"/>
              </a:rPr>
              <a:t>USC Auxiliary Services Central IT - Individual Accomplishments</a:t>
            </a:r>
          </a:p>
        </p:txBody>
      </p:sp>
      <p:sp>
        <p:nvSpPr>
          <p:cNvPr id="59397" name="Date Placeholder 4"/>
          <p:cNvSpPr txBox="1">
            <a:spLocks noGrp="1"/>
          </p:cNvSpPr>
          <p:nvPr/>
        </p:nvSpPr>
        <p:spPr bwMode="auto">
          <a:xfrm>
            <a:off x="4144963" y="0"/>
            <a:ext cx="3170237" cy="481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655" tIns="48327" rIns="96655" bIns="48327"/>
          <a:lstStyle>
            <a:lvl1pPr defTabSz="947738" eaLnBrk="0" hangingPunct="0">
              <a:defRPr sz="2400">
                <a:solidFill>
                  <a:schemeClr val="tx1"/>
                </a:solidFill>
                <a:latin typeface="Arial Rounded MT Bold" pitchFamily="34" charset="0"/>
                <a:ea typeface="ＭＳ Ｐゴシック" pitchFamily="34" charset="-128"/>
              </a:defRPr>
            </a:lvl1pPr>
            <a:lvl2pPr marL="742950" indent="-285750" defTabSz="947738" eaLnBrk="0" hangingPunct="0">
              <a:defRPr sz="2400">
                <a:solidFill>
                  <a:schemeClr val="tx1"/>
                </a:solidFill>
                <a:latin typeface="Arial Rounded MT Bold" pitchFamily="34" charset="0"/>
                <a:ea typeface="ＭＳ Ｐゴシック" pitchFamily="34" charset="-128"/>
              </a:defRPr>
            </a:lvl2pPr>
            <a:lvl3pPr marL="1143000" indent="-228600" defTabSz="947738" eaLnBrk="0" hangingPunct="0">
              <a:defRPr sz="2400">
                <a:solidFill>
                  <a:schemeClr val="tx1"/>
                </a:solidFill>
                <a:latin typeface="Arial Rounded MT Bold" pitchFamily="34" charset="0"/>
                <a:ea typeface="ＭＳ Ｐゴシック" pitchFamily="34" charset="-128"/>
              </a:defRPr>
            </a:lvl3pPr>
            <a:lvl4pPr marL="1600200" indent="-228600" defTabSz="947738" eaLnBrk="0" hangingPunct="0">
              <a:defRPr sz="2400">
                <a:solidFill>
                  <a:schemeClr val="tx1"/>
                </a:solidFill>
                <a:latin typeface="Arial Rounded MT Bold" pitchFamily="34" charset="0"/>
                <a:ea typeface="ＭＳ Ｐゴシック" pitchFamily="34" charset="-128"/>
              </a:defRPr>
            </a:lvl4pPr>
            <a:lvl5pPr marL="2057400" indent="-228600" defTabSz="947738" eaLnBrk="0" hangingPunct="0">
              <a:defRPr sz="2400">
                <a:solidFill>
                  <a:schemeClr val="tx1"/>
                </a:solidFill>
                <a:latin typeface="Arial Rounded MT Bold" pitchFamily="34" charset="0"/>
                <a:ea typeface="ＭＳ Ｐゴシック" pitchFamily="34" charset="-128"/>
              </a:defRPr>
            </a:lvl5pPr>
            <a:lvl6pPr marL="2514600" indent="-228600" algn="r" defTabSz="947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Rounded MT Bold" pitchFamily="34" charset="0"/>
                <a:ea typeface="ＭＳ Ｐゴシック" pitchFamily="34" charset="-128"/>
              </a:defRPr>
            </a:lvl6pPr>
            <a:lvl7pPr marL="2971800" indent="-228600" algn="r" defTabSz="947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Rounded MT Bold" pitchFamily="34" charset="0"/>
                <a:ea typeface="ＭＳ Ｐゴシック" pitchFamily="34" charset="-128"/>
              </a:defRPr>
            </a:lvl7pPr>
            <a:lvl8pPr marL="3429000" indent="-228600" algn="r" defTabSz="947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Rounded MT Bold" pitchFamily="34" charset="0"/>
                <a:ea typeface="ＭＳ Ｐゴシック" pitchFamily="34" charset="-128"/>
              </a:defRPr>
            </a:lvl8pPr>
            <a:lvl9pPr marL="3886200" indent="-228600" algn="r" defTabSz="947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Rounded MT Bold" pitchFamily="34" charset="0"/>
                <a:ea typeface="ＭＳ Ｐゴシック" pitchFamily="34" charset="-128"/>
              </a:defRPr>
            </a:lvl9pPr>
          </a:lstStyle>
          <a:p>
            <a:r>
              <a:rPr lang="en-US" sz="1300" dirty="0" smtClean="0">
                <a:latin typeface="Arial" pitchFamily="34" charset="0"/>
              </a:rPr>
              <a:t>May </a:t>
            </a:r>
            <a:r>
              <a:rPr lang="en-US" sz="1300" dirty="0">
                <a:latin typeface="Arial" pitchFamily="34" charset="0"/>
              </a:rPr>
              <a:t>4, 2008</a:t>
            </a:r>
          </a:p>
        </p:txBody>
      </p:sp>
      <p:sp>
        <p:nvSpPr>
          <p:cNvPr id="59398" name="Slide Number Placeholder 5"/>
          <p:cNvSpPr txBox="1">
            <a:spLocks noGrp="1"/>
          </p:cNvSpPr>
          <p:nvPr/>
        </p:nvSpPr>
        <p:spPr bwMode="auto">
          <a:xfrm>
            <a:off x="4144963" y="9120188"/>
            <a:ext cx="3170237" cy="481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655" tIns="48327" rIns="96655" bIns="48327" anchor="b"/>
          <a:lstStyle>
            <a:lvl1pPr defTabSz="947738" eaLnBrk="0" hangingPunct="0">
              <a:defRPr sz="2400">
                <a:solidFill>
                  <a:schemeClr val="tx1"/>
                </a:solidFill>
                <a:latin typeface="Arial Rounded MT Bold" pitchFamily="34" charset="0"/>
                <a:ea typeface="ＭＳ Ｐゴシック" pitchFamily="34" charset="-128"/>
              </a:defRPr>
            </a:lvl1pPr>
            <a:lvl2pPr marL="742950" indent="-285750" defTabSz="947738" eaLnBrk="0" hangingPunct="0">
              <a:defRPr sz="2400">
                <a:solidFill>
                  <a:schemeClr val="tx1"/>
                </a:solidFill>
                <a:latin typeface="Arial Rounded MT Bold" pitchFamily="34" charset="0"/>
                <a:ea typeface="ＭＳ Ｐゴシック" pitchFamily="34" charset="-128"/>
              </a:defRPr>
            </a:lvl2pPr>
            <a:lvl3pPr marL="1143000" indent="-228600" defTabSz="947738" eaLnBrk="0" hangingPunct="0">
              <a:defRPr sz="2400">
                <a:solidFill>
                  <a:schemeClr val="tx1"/>
                </a:solidFill>
                <a:latin typeface="Arial Rounded MT Bold" pitchFamily="34" charset="0"/>
                <a:ea typeface="ＭＳ Ｐゴシック" pitchFamily="34" charset="-128"/>
              </a:defRPr>
            </a:lvl3pPr>
            <a:lvl4pPr marL="1600200" indent="-228600" defTabSz="947738" eaLnBrk="0" hangingPunct="0">
              <a:defRPr sz="2400">
                <a:solidFill>
                  <a:schemeClr val="tx1"/>
                </a:solidFill>
                <a:latin typeface="Arial Rounded MT Bold" pitchFamily="34" charset="0"/>
                <a:ea typeface="ＭＳ Ｐゴシック" pitchFamily="34" charset="-128"/>
              </a:defRPr>
            </a:lvl4pPr>
            <a:lvl5pPr marL="2057400" indent="-228600" defTabSz="947738" eaLnBrk="0" hangingPunct="0">
              <a:defRPr sz="2400">
                <a:solidFill>
                  <a:schemeClr val="tx1"/>
                </a:solidFill>
                <a:latin typeface="Arial Rounded MT Bold" pitchFamily="34" charset="0"/>
                <a:ea typeface="ＭＳ Ｐゴシック" pitchFamily="34" charset="-128"/>
              </a:defRPr>
            </a:lvl5pPr>
            <a:lvl6pPr marL="2514600" indent="-228600" algn="r" defTabSz="947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Rounded MT Bold" pitchFamily="34" charset="0"/>
                <a:ea typeface="ＭＳ Ｐゴシック" pitchFamily="34" charset="-128"/>
              </a:defRPr>
            </a:lvl6pPr>
            <a:lvl7pPr marL="2971800" indent="-228600" algn="r" defTabSz="947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Rounded MT Bold" pitchFamily="34" charset="0"/>
                <a:ea typeface="ＭＳ Ｐゴシック" pitchFamily="34" charset="-128"/>
              </a:defRPr>
            </a:lvl7pPr>
            <a:lvl8pPr marL="3429000" indent="-228600" algn="r" defTabSz="947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Rounded MT Bold" pitchFamily="34" charset="0"/>
                <a:ea typeface="ＭＳ Ｐゴシック" pitchFamily="34" charset="-128"/>
              </a:defRPr>
            </a:lvl8pPr>
            <a:lvl9pPr marL="3886200" indent="-228600" algn="r" defTabSz="947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Rounded MT Bold" pitchFamily="34" charset="0"/>
                <a:ea typeface="ＭＳ Ｐゴシック" pitchFamily="34" charset="-128"/>
              </a:defRPr>
            </a:lvl9pPr>
          </a:lstStyle>
          <a:p>
            <a:fld id="{E648A77B-72DF-4781-B5E0-6CD0D051394F}" type="slidenum">
              <a:rPr lang="en-US" sz="1300">
                <a:latin typeface="Arial" pitchFamily="34" charset="0"/>
              </a:rPr>
              <a:pPr/>
              <a:t>12</a:t>
            </a:fld>
            <a:endParaRPr lang="en-US" sz="130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3451552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1443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  <a:ea typeface="ＭＳ Ｐゴシック" pitchFamily="34" charset="-128"/>
            </a:endParaRPr>
          </a:p>
        </p:txBody>
      </p:sp>
      <p:sp>
        <p:nvSpPr>
          <p:cNvPr id="61444" name="Header Placeholder 3"/>
          <p:cNvSpPr>
            <a:spLocks noGrp="1"/>
          </p:cNvSpPr>
          <p:nvPr>
            <p:ph type="hdr" sz="quarter"/>
          </p:nvPr>
        </p:nvSpPr>
        <p:spPr>
          <a:noFill/>
        </p:spPr>
        <p:txBody>
          <a:bodyPr/>
          <a:lstStyle>
            <a:lvl1pPr defTabSz="947738" eaLnBrk="0" hangingPunct="0">
              <a:defRPr sz="2400">
                <a:solidFill>
                  <a:schemeClr val="tx1"/>
                </a:solidFill>
                <a:latin typeface="Arial Rounded MT Bold" pitchFamily="34" charset="0"/>
                <a:ea typeface="ＭＳ Ｐゴシック" pitchFamily="34" charset="-128"/>
              </a:defRPr>
            </a:lvl1pPr>
            <a:lvl2pPr marL="742950" indent="-285750" defTabSz="947738" eaLnBrk="0" hangingPunct="0">
              <a:defRPr sz="2400">
                <a:solidFill>
                  <a:schemeClr val="tx1"/>
                </a:solidFill>
                <a:latin typeface="Arial Rounded MT Bold" pitchFamily="34" charset="0"/>
                <a:ea typeface="ＭＳ Ｐゴシック" pitchFamily="34" charset="-128"/>
              </a:defRPr>
            </a:lvl2pPr>
            <a:lvl3pPr marL="1143000" indent="-228600" defTabSz="947738" eaLnBrk="0" hangingPunct="0">
              <a:defRPr sz="2400">
                <a:solidFill>
                  <a:schemeClr val="tx1"/>
                </a:solidFill>
                <a:latin typeface="Arial Rounded MT Bold" pitchFamily="34" charset="0"/>
                <a:ea typeface="ＭＳ Ｐゴシック" pitchFamily="34" charset="-128"/>
              </a:defRPr>
            </a:lvl3pPr>
            <a:lvl4pPr marL="1600200" indent="-228600" defTabSz="947738" eaLnBrk="0" hangingPunct="0">
              <a:defRPr sz="2400">
                <a:solidFill>
                  <a:schemeClr val="tx1"/>
                </a:solidFill>
                <a:latin typeface="Arial Rounded MT Bold" pitchFamily="34" charset="0"/>
                <a:ea typeface="ＭＳ Ｐゴシック" pitchFamily="34" charset="-128"/>
              </a:defRPr>
            </a:lvl4pPr>
            <a:lvl5pPr marL="2057400" indent="-228600" defTabSz="947738" eaLnBrk="0" hangingPunct="0">
              <a:defRPr sz="2400">
                <a:solidFill>
                  <a:schemeClr val="tx1"/>
                </a:solidFill>
                <a:latin typeface="Arial Rounded MT Bold" pitchFamily="34" charset="0"/>
                <a:ea typeface="ＭＳ Ｐゴシック" pitchFamily="34" charset="-128"/>
              </a:defRPr>
            </a:lvl5pPr>
            <a:lvl6pPr marL="2514600" indent="-228600" algn="r" defTabSz="947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Rounded MT Bold" pitchFamily="34" charset="0"/>
                <a:ea typeface="ＭＳ Ｐゴシック" pitchFamily="34" charset="-128"/>
              </a:defRPr>
            </a:lvl6pPr>
            <a:lvl7pPr marL="2971800" indent="-228600" algn="r" defTabSz="947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Rounded MT Bold" pitchFamily="34" charset="0"/>
                <a:ea typeface="ＭＳ Ｐゴシック" pitchFamily="34" charset="-128"/>
              </a:defRPr>
            </a:lvl7pPr>
            <a:lvl8pPr marL="3429000" indent="-228600" algn="r" defTabSz="947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Rounded MT Bold" pitchFamily="34" charset="0"/>
                <a:ea typeface="ＭＳ Ｐゴシック" pitchFamily="34" charset="-128"/>
              </a:defRPr>
            </a:lvl8pPr>
            <a:lvl9pPr marL="3886200" indent="-228600" algn="r" defTabSz="947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Rounded MT Bold" pitchFamily="34" charset="0"/>
                <a:ea typeface="ＭＳ Ｐゴシック" pitchFamily="34" charset="-128"/>
              </a:defRPr>
            </a:lvl9pPr>
          </a:lstStyle>
          <a:p>
            <a:r>
              <a:rPr lang="en-US" sz="1300">
                <a:latin typeface="Arial" pitchFamily="34" charset="0"/>
              </a:rPr>
              <a:t>USC Auxiliary Services Central IT - Individual Accomplishments</a:t>
            </a:r>
          </a:p>
        </p:txBody>
      </p:sp>
      <p:sp>
        <p:nvSpPr>
          <p:cNvPr id="61445" name="Date Placeholder 4"/>
          <p:cNvSpPr>
            <a:spLocks noGrp="1"/>
          </p:cNvSpPr>
          <p:nvPr>
            <p:ph type="dt" sz="quarter" idx="1"/>
          </p:nvPr>
        </p:nvSpPr>
        <p:spPr>
          <a:noFill/>
        </p:spPr>
        <p:txBody>
          <a:bodyPr/>
          <a:lstStyle>
            <a:lvl1pPr defTabSz="947738" eaLnBrk="0" hangingPunct="0">
              <a:defRPr sz="2400">
                <a:solidFill>
                  <a:schemeClr val="tx1"/>
                </a:solidFill>
                <a:latin typeface="Arial Rounded MT Bold" pitchFamily="34" charset="0"/>
                <a:ea typeface="ＭＳ Ｐゴシック" pitchFamily="34" charset="-128"/>
              </a:defRPr>
            </a:lvl1pPr>
            <a:lvl2pPr marL="742950" indent="-285750" defTabSz="947738" eaLnBrk="0" hangingPunct="0">
              <a:defRPr sz="2400">
                <a:solidFill>
                  <a:schemeClr val="tx1"/>
                </a:solidFill>
                <a:latin typeface="Arial Rounded MT Bold" pitchFamily="34" charset="0"/>
                <a:ea typeface="ＭＳ Ｐゴシック" pitchFamily="34" charset="-128"/>
              </a:defRPr>
            </a:lvl2pPr>
            <a:lvl3pPr marL="1143000" indent="-228600" defTabSz="947738" eaLnBrk="0" hangingPunct="0">
              <a:defRPr sz="2400">
                <a:solidFill>
                  <a:schemeClr val="tx1"/>
                </a:solidFill>
                <a:latin typeface="Arial Rounded MT Bold" pitchFamily="34" charset="0"/>
                <a:ea typeface="ＭＳ Ｐゴシック" pitchFamily="34" charset="-128"/>
              </a:defRPr>
            </a:lvl3pPr>
            <a:lvl4pPr marL="1600200" indent="-228600" defTabSz="947738" eaLnBrk="0" hangingPunct="0">
              <a:defRPr sz="2400">
                <a:solidFill>
                  <a:schemeClr val="tx1"/>
                </a:solidFill>
                <a:latin typeface="Arial Rounded MT Bold" pitchFamily="34" charset="0"/>
                <a:ea typeface="ＭＳ Ｐゴシック" pitchFamily="34" charset="-128"/>
              </a:defRPr>
            </a:lvl4pPr>
            <a:lvl5pPr marL="2057400" indent="-228600" defTabSz="947738" eaLnBrk="0" hangingPunct="0">
              <a:defRPr sz="2400">
                <a:solidFill>
                  <a:schemeClr val="tx1"/>
                </a:solidFill>
                <a:latin typeface="Arial Rounded MT Bold" pitchFamily="34" charset="0"/>
                <a:ea typeface="ＭＳ Ｐゴシック" pitchFamily="34" charset="-128"/>
              </a:defRPr>
            </a:lvl5pPr>
            <a:lvl6pPr marL="2514600" indent="-228600" algn="r" defTabSz="947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Rounded MT Bold" pitchFamily="34" charset="0"/>
                <a:ea typeface="ＭＳ Ｐゴシック" pitchFamily="34" charset="-128"/>
              </a:defRPr>
            </a:lvl6pPr>
            <a:lvl7pPr marL="2971800" indent="-228600" algn="r" defTabSz="947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Rounded MT Bold" pitchFamily="34" charset="0"/>
                <a:ea typeface="ＭＳ Ｐゴシック" pitchFamily="34" charset="-128"/>
              </a:defRPr>
            </a:lvl7pPr>
            <a:lvl8pPr marL="3429000" indent="-228600" algn="r" defTabSz="947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Rounded MT Bold" pitchFamily="34" charset="0"/>
                <a:ea typeface="ＭＳ Ｐゴシック" pitchFamily="34" charset="-128"/>
              </a:defRPr>
            </a:lvl8pPr>
            <a:lvl9pPr marL="3886200" indent="-228600" algn="r" defTabSz="947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Rounded MT Bold" pitchFamily="34" charset="0"/>
                <a:ea typeface="ＭＳ Ｐゴシック" pitchFamily="34" charset="-128"/>
              </a:defRPr>
            </a:lvl9pPr>
          </a:lstStyle>
          <a:p>
            <a:r>
              <a:rPr lang="en-US" sz="1300" dirty="0" smtClean="0">
                <a:latin typeface="Arial" pitchFamily="34" charset="0"/>
              </a:rPr>
              <a:t>May </a:t>
            </a:r>
            <a:r>
              <a:rPr lang="en-US" sz="1300" dirty="0">
                <a:latin typeface="Arial" pitchFamily="34" charset="0"/>
              </a:rPr>
              <a:t>4, 2008</a:t>
            </a:r>
          </a:p>
        </p:txBody>
      </p:sp>
      <p:sp>
        <p:nvSpPr>
          <p:cNvPr id="61446" name="Slide Number Placeholder 5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47738" eaLnBrk="0" hangingPunct="0">
              <a:defRPr sz="2400">
                <a:solidFill>
                  <a:schemeClr val="tx1"/>
                </a:solidFill>
                <a:latin typeface="Arial Rounded MT Bold" pitchFamily="34" charset="0"/>
                <a:ea typeface="ＭＳ Ｐゴシック" pitchFamily="34" charset="-128"/>
              </a:defRPr>
            </a:lvl1pPr>
            <a:lvl2pPr marL="742950" indent="-285750" defTabSz="947738" eaLnBrk="0" hangingPunct="0">
              <a:defRPr sz="2400">
                <a:solidFill>
                  <a:schemeClr val="tx1"/>
                </a:solidFill>
                <a:latin typeface="Arial Rounded MT Bold" pitchFamily="34" charset="0"/>
                <a:ea typeface="ＭＳ Ｐゴシック" pitchFamily="34" charset="-128"/>
              </a:defRPr>
            </a:lvl2pPr>
            <a:lvl3pPr marL="1143000" indent="-228600" defTabSz="947738" eaLnBrk="0" hangingPunct="0">
              <a:defRPr sz="2400">
                <a:solidFill>
                  <a:schemeClr val="tx1"/>
                </a:solidFill>
                <a:latin typeface="Arial Rounded MT Bold" pitchFamily="34" charset="0"/>
                <a:ea typeface="ＭＳ Ｐゴシック" pitchFamily="34" charset="-128"/>
              </a:defRPr>
            </a:lvl3pPr>
            <a:lvl4pPr marL="1600200" indent="-228600" defTabSz="947738" eaLnBrk="0" hangingPunct="0">
              <a:defRPr sz="2400">
                <a:solidFill>
                  <a:schemeClr val="tx1"/>
                </a:solidFill>
                <a:latin typeface="Arial Rounded MT Bold" pitchFamily="34" charset="0"/>
                <a:ea typeface="ＭＳ Ｐゴシック" pitchFamily="34" charset="-128"/>
              </a:defRPr>
            </a:lvl4pPr>
            <a:lvl5pPr marL="2057400" indent="-228600" defTabSz="947738" eaLnBrk="0" hangingPunct="0">
              <a:defRPr sz="2400">
                <a:solidFill>
                  <a:schemeClr val="tx1"/>
                </a:solidFill>
                <a:latin typeface="Arial Rounded MT Bold" pitchFamily="34" charset="0"/>
                <a:ea typeface="ＭＳ Ｐゴシック" pitchFamily="34" charset="-128"/>
              </a:defRPr>
            </a:lvl5pPr>
            <a:lvl6pPr marL="2514600" indent="-228600" algn="r" defTabSz="947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Rounded MT Bold" pitchFamily="34" charset="0"/>
                <a:ea typeface="ＭＳ Ｐゴシック" pitchFamily="34" charset="-128"/>
              </a:defRPr>
            </a:lvl6pPr>
            <a:lvl7pPr marL="2971800" indent="-228600" algn="r" defTabSz="947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Rounded MT Bold" pitchFamily="34" charset="0"/>
                <a:ea typeface="ＭＳ Ｐゴシック" pitchFamily="34" charset="-128"/>
              </a:defRPr>
            </a:lvl7pPr>
            <a:lvl8pPr marL="3429000" indent="-228600" algn="r" defTabSz="947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Rounded MT Bold" pitchFamily="34" charset="0"/>
                <a:ea typeface="ＭＳ Ｐゴシック" pitchFamily="34" charset="-128"/>
              </a:defRPr>
            </a:lvl8pPr>
            <a:lvl9pPr marL="3886200" indent="-228600" algn="r" defTabSz="947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Rounded MT Bold" pitchFamily="34" charset="0"/>
                <a:ea typeface="ＭＳ Ｐゴシック" pitchFamily="34" charset="-128"/>
              </a:defRPr>
            </a:lvl9pPr>
          </a:lstStyle>
          <a:p>
            <a:fld id="{86D6F3F5-A3D0-4429-A826-EEA10A92B67E}" type="slidenum">
              <a:rPr lang="en-US" sz="1300">
                <a:latin typeface="Arial" pitchFamily="34" charset="0"/>
              </a:rPr>
              <a:pPr/>
              <a:t>13</a:t>
            </a:fld>
            <a:endParaRPr lang="en-US" sz="130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4003209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1443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dirty="0" smtClean="0">
              <a:latin typeface="Arial" pitchFamily="34" charset="0"/>
              <a:ea typeface="ＭＳ Ｐゴシック" pitchFamily="34" charset="-128"/>
            </a:endParaRPr>
          </a:p>
        </p:txBody>
      </p:sp>
      <p:sp>
        <p:nvSpPr>
          <p:cNvPr id="61444" name="Header Placeholder 3"/>
          <p:cNvSpPr>
            <a:spLocks noGrp="1"/>
          </p:cNvSpPr>
          <p:nvPr>
            <p:ph type="hdr" sz="quarter"/>
          </p:nvPr>
        </p:nvSpPr>
        <p:spPr>
          <a:noFill/>
        </p:spPr>
        <p:txBody>
          <a:bodyPr/>
          <a:lstStyle>
            <a:lvl1pPr defTabSz="947738" eaLnBrk="0" hangingPunct="0">
              <a:defRPr sz="2400">
                <a:solidFill>
                  <a:schemeClr val="tx1"/>
                </a:solidFill>
                <a:latin typeface="Arial Rounded MT Bold" pitchFamily="34" charset="0"/>
                <a:ea typeface="ＭＳ Ｐゴシック" pitchFamily="34" charset="-128"/>
              </a:defRPr>
            </a:lvl1pPr>
            <a:lvl2pPr marL="742950" indent="-285750" defTabSz="947738" eaLnBrk="0" hangingPunct="0">
              <a:defRPr sz="2400">
                <a:solidFill>
                  <a:schemeClr val="tx1"/>
                </a:solidFill>
                <a:latin typeface="Arial Rounded MT Bold" pitchFamily="34" charset="0"/>
                <a:ea typeface="ＭＳ Ｐゴシック" pitchFamily="34" charset="-128"/>
              </a:defRPr>
            </a:lvl2pPr>
            <a:lvl3pPr marL="1143000" indent="-228600" defTabSz="947738" eaLnBrk="0" hangingPunct="0">
              <a:defRPr sz="2400">
                <a:solidFill>
                  <a:schemeClr val="tx1"/>
                </a:solidFill>
                <a:latin typeface="Arial Rounded MT Bold" pitchFamily="34" charset="0"/>
                <a:ea typeface="ＭＳ Ｐゴシック" pitchFamily="34" charset="-128"/>
              </a:defRPr>
            </a:lvl3pPr>
            <a:lvl4pPr marL="1600200" indent="-228600" defTabSz="947738" eaLnBrk="0" hangingPunct="0">
              <a:defRPr sz="2400">
                <a:solidFill>
                  <a:schemeClr val="tx1"/>
                </a:solidFill>
                <a:latin typeface="Arial Rounded MT Bold" pitchFamily="34" charset="0"/>
                <a:ea typeface="ＭＳ Ｐゴシック" pitchFamily="34" charset="-128"/>
              </a:defRPr>
            </a:lvl4pPr>
            <a:lvl5pPr marL="2057400" indent="-228600" defTabSz="947738" eaLnBrk="0" hangingPunct="0">
              <a:defRPr sz="2400">
                <a:solidFill>
                  <a:schemeClr val="tx1"/>
                </a:solidFill>
                <a:latin typeface="Arial Rounded MT Bold" pitchFamily="34" charset="0"/>
                <a:ea typeface="ＭＳ Ｐゴシック" pitchFamily="34" charset="-128"/>
              </a:defRPr>
            </a:lvl5pPr>
            <a:lvl6pPr marL="2514600" indent="-228600" algn="r" defTabSz="947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Rounded MT Bold" pitchFamily="34" charset="0"/>
                <a:ea typeface="ＭＳ Ｐゴシック" pitchFamily="34" charset="-128"/>
              </a:defRPr>
            </a:lvl6pPr>
            <a:lvl7pPr marL="2971800" indent="-228600" algn="r" defTabSz="947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Rounded MT Bold" pitchFamily="34" charset="0"/>
                <a:ea typeface="ＭＳ Ｐゴシック" pitchFamily="34" charset="-128"/>
              </a:defRPr>
            </a:lvl7pPr>
            <a:lvl8pPr marL="3429000" indent="-228600" algn="r" defTabSz="947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Rounded MT Bold" pitchFamily="34" charset="0"/>
                <a:ea typeface="ＭＳ Ｐゴシック" pitchFamily="34" charset="-128"/>
              </a:defRPr>
            </a:lvl8pPr>
            <a:lvl9pPr marL="3886200" indent="-228600" algn="r" defTabSz="947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Rounded MT Bold" pitchFamily="34" charset="0"/>
                <a:ea typeface="ＭＳ Ｐゴシック" pitchFamily="34" charset="-128"/>
              </a:defRPr>
            </a:lvl9pPr>
          </a:lstStyle>
          <a:p>
            <a:r>
              <a:rPr lang="en-US" sz="1300">
                <a:latin typeface="Arial" pitchFamily="34" charset="0"/>
              </a:rPr>
              <a:t>USC Auxiliary Services Central IT - Individual Accomplishments</a:t>
            </a:r>
          </a:p>
        </p:txBody>
      </p:sp>
      <p:sp>
        <p:nvSpPr>
          <p:cNvPr id="61445" name="Date Placeholder 4"/>
          <p:cNvSpPr>
            <a:spLocks noGrp="1"/>
          </p:cNvSpPr>
          <p:nvPr>
            <p:ph type="dt" sz="quarter" idx="1"/>
          </p:nvPr>
        </p:nvSpPr>
        <p:spPr>
          <a:noFill/>
        </p:spPr>
        <p:txBody>
          <a:bodyPr/>
          <a:lstStyle>
            <a:lvl1pPr defTabSz="947738" eaLnBrk="0" hangingPunct="0">
              <a:defRPr sz="2400">
                <a:solidFill>
                  <a:schemeClr val="tx1"/>
                </a:solidFill>
                <a:latin typeface="Arial Rounded MT Bold" pitchFamily="34" charset="0"/>
                <a:ea typeface="ＭＳ Ｐゴシック" pitchFamily="34" charset="-128"/>
              </a:defRPr>
            </a:lvl1pPr>
            <a:lvl2pPr marL="742950" indent="-285750" defTabSz="947738" eaLnBrk="0" hangingPunct="0">
              <a:defRPr sz="2400">
                <a:solidFill>
                  <a:schemeClr val="tx1"/>
                </a:solidFill>
                <a:latin typeface="Arial Rounded MT Bold" pitchFamily="34" charset="0"/>
                <a:ea typeface="ＭＳ Ｐゴシック" pitchFamily="34" charset="-128"/>
              </a:defRPr>
            </a:lvl2pPr>
            <a:lvl3pPr marL="1143000" indent="-228600" defTabSz="947738" eaLnBrk="0" hangingPunct="0">
              <a:defRPr sz="2400">
                <a:solidFill>
                  <a:schemeClr val="tx1"/>
                </a:solidFill>
                <a:latin typeface="Arial Rounded MT Bold" pitchFamily="34" charset="0"/>
                <a:ea typeface="ＭＳ Ｐゴシック" pitchFamily="34" charset="-128"/>
              </a:defRPr>
            </a:lvl3pPr>
            <a:lvl4pPr marL="1600200" indent="-228600" defTabSz="947738" eaLnBrk="0" hangingPunct="0">
              <a:defRPr sz="2400">
                <a:solidFill>
                  <a:schemeClr val="tx1"/>
                </a:solidFill>
                <a:latin typeface="Arial Rounded MT Bold" pitchFamily="34" charset="0"/>
                <a:ea typeface="ＭＳ Ｐゴシック" pitchFamily="34" charset="-128"/>
              </a:defRPr>
            </a:lvl4pPr>
            <a:lvl5pPr marL="2057400" indent="-228600" defTabSz="947738" eaLnBrk="0" hangingPunct="0">
              <a:defRPr sz="2400">
                <a:solidFill>
                  <a:schemeClr val="tx1"/>
                </a:solidFill>
                <a:latin typeface="Arial Rounded MT Bold" pitchFamily="34" charset="0"/>
                <a:ea typeface="ＭＳ Ｐゴシック" pitchFamily="34" charset="-128"/>
              </a:defRPr>
            </a:lvl5pPr>
            <a:lvl6pPr marL="2514600" indent="-228600" algn="r" defTabSz="947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Rounded MT Bold" pitchFamily="34" charset="0"/>
                <a:ea typeface="ＭＳ Ｐゴシック" pitchFamily="34" charset="-128"/>
              </a:defRPr>
            </a:lvl6pPr>
            <a:lvl7pPr marL="2971800" indent="-228600" algn="r" defTabSz="947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Rounded MT Bold" pitchFamily="34" charset="0"/>
                <a:ea typeface="ＭＳ Ｐゴシック" pitchFamily="34" charset="-128"/>
              </a:defRPr>
            </a:lvl7pPr>
            <a:lvl8pPr marL="3429000" indent="-228600" algn="r" defTabSz="947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Rounded MT Bold" pitchFamily="34" charset="0"/>
                <a:ea typeface="ＭＳ Ｐゴシック" pitchFamily="34" charset="-128"/>
              </a:defRPr>
            </a:lvl8pPr>
            <a:lvl9pPr marL="3886200" indent="-228600" algn="r" defTabSz="947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Rounded MT Bold" pitchFamily="34" charset="0"/>
                <a:ea typeface="ＭＳ Ｐゴシック" pitchFamily="34" charset="-128"/>
              </a:defRPr>
            </a:lvl9pPr>
          </a:lstStyle>
          <a:p>
            <a:r>
              <a:rPr lang="en-US" sz="1300" dirty="0" smtClean="0">
                <a:latin typeface="Arial" pitchFamily="34" charset="0"/>
              </a:rPr>
              <a:t>May </a:t>
            </a:r>
            <a:r>
              <a:rPr lang="en-US" sz="1300" dirty="0">
                <a:latin typeface="Arial" pitchFamily="34" charset="0"/>
              </a:rPr>
              <a:t>4, 2008</a:t>
            </a:r>
          </a:p>
        </p:txBody>
      </p:sp>
      <p:sp>
        <p:nvSpPr>
          <p:cNvPr id="61446" name="Slide Number Placeholder 5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47738" eaLnBrk="0" hangingPunct="0">
              <a:defRPr sz="2400">
                <a:solidFill>
                  <a:schemeClr val="tx1"/>
                </a:solidFill>
                <a:latin typeface="Arial Rounded MT Bold" pitchFamily="34" charset="0"/>
                <a:ea typeface="ＭＳ Ｐゴシック" pitchFamily="34" charset="-128"/>
              </a:defRPr>
            </a:lvl1pPr>
            <a:lvl2pPr marL="742950" indent="-285750" defTabSz="947738" eaLnBrk="0" hangingPunct="0">
              <a:defRPr sz="2400">
                <a:solidFill>
                  <a:schemeClr val="tx1"/>
                </a:solidFill>
                <a:latin typeface="Arial Rounded MT Bold" pitchFamily="34" charset="0"/>
                <a:ea typeface="ＭＳ Ｐゴシック" pitchFamily="34" charset="-128"/>
              </a:defRPr>
            </a:lvl2pPr>
            <a:lvl3pPr marL="1143000" indent="-228600" defTabSz="947738" eaLnBrk="0" hangingPunct="0">
              <a:defRPr sz="2400">
                <a:solidFill>
                  <a:schemeClr val="tx1"/>
                </a:solidFill>
                <a:latin typeface="Arial Rounded MT Bold" pitchFamily="34" charset="0"/>
                <a:ea typeface="ＭＳ Ｐゴシック" pitchFamily="34" charset="-128"/>
              </a:defRPr>
            </a:lvl3pPr>
            <a:lvl4pPr marL="1600200" indent="-228600" defTabSz="947738" eaLnBrk="0" hangingPunct="0">
              <a:defRPr sz="2400">
                <a:solidFill>
                  <a:schemeClr val="tx1"/>
                </a:solidFill>
                <a:latin typeface="Arial Rounded MT Bold" pitchFamily="34" charset="0"/>
                <a:ea typeface="ＭＳ Ｐゴシック" pitchFamily="34" charset="-128"/>
              </a:defRPr>
            </a:lvl4pPr>
            <a:lvl5pPr marL="2057400" indent="-228600" defTabSz="947738" eaLnBrk="0" hangingPunct="0">
              <a:defRPr sz="2400">
                <a:solidFill>
                  <a:schemeClr val="tx1"/>
                </a:solidFill>
                <a:latin typeface="Arial Rounded MT Bold" pitchFamily="34" charset="0"/>
                <a:ea typeface="ＭＳ Ｐゴシック" pitchFamily="34" charset="-128"/>
              </a:defRPr>
            </a:lvl5pPr>
            <a:lvl6pPr marL="2514600" indent="-228600" algn="r" defTabSz="947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Rounded MT Bold" pitchFamily="34" charset="0"/>
                <a:ea typeface="ＭＳ Ｐゴシック" pitchFamily="34" charset="-128"/>
              </a:defRPr>
            </a:lvl6pPr>
            <a:lvl7pPr marL="2971800" indent="-228600" algn="r" defTabSz="947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Rounded MT Bold" pitchFamily="34" charset="0"/>
                <a:ea typeface="ＭＳ Ｐゴシック" pitchFamily="34" charset="-128"/>
              </a:defRPr>
            </a:lvl7pPr>
            <a:lvl8pPr marL="3429000" indent="-228600" algn="r" defTabSz="947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Rounded MT Bold" pitchFamily="34" charset="0"/>
                <a:ea typeface="ＭＳ Ｐゴシック" pitchFamily="34" charset="-128"/>
              </a:defRPr>
            </a:lvl8pPr>
            <a:lvl9pPr marL="3886200" indent="-228600" algn="r" defTabSz="947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Rounded MT Bold" pitchFamily="34" charset="0"/>
                <a:ea typeface="ＭＳ Ｐゴシック" pitchFamily="34" charset="-128"/>
              </a:defRPr>
            </a:lvl9pPr>
          </a:lstStyle>
          <a:p>
            <a:fld id="{86D6F3F5-A3D0-4429-A826-EEA10A92B67E}" type="slidenum">
              <a:rPr lang="en-US" sz="1300">
                <a:latin typeface="Arial" pitchFamily="34" charset="0"/>
              </a:rPr>
              <a:pPr/>
              <a:t>14</a:t>
            </a:fld>
            <a:endParaRPr lang="en-US" sz="130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9824133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2467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dirty="0" smtClean="0">
              <a:latin typeface="Arial" pitchFamily="34" charset="0"/>
              <a:ea typeface="ＭＳ Ｐゴシック" pitchFamily="34" charset="-128"/>
            </a:endParaRPr>
          </a:p>
        </p:txBody>
      </p:sp>
      <p:sp>
        <p:nvSpPr>
          <p:cNvPr id="62468" name="Header Placeholder 3"/>
          <p:cNvSpPr>
            <a:spLocks noGrp="1"/>
          </p:cNvSpPr>
          <p:nvPr>
            <p:ph type="hdr" sz="quarter"/>
          </p:nvPr>
        </p:nvSpPr>
        <p:spPr>
          <a:noFill/>
        </p:spPr>
        <p:txBody>
          <a:bodyPr/>
          <a:lstStyle>
            <a:lvl1pPr defTabSz="947738" eaLnBrk="0" hangingPunct="0">
              <a:defRPr sz="2400">
                <a:solidFill>
                  <a:schemeClr val="tx1"/>
                </a:solidFill>
                <a:latin typeface="Arial Rounded MT Bold" pitchFamily="34" charset="0"/>
                <a:ea typeface="ＭＳ Ｐゴシック" pitchFamily="34" charset="-128"/>
              </a:defRPr>
            </a:lvl1pPr>
            <a:lvl2pPr marL="742950" indent="-285750" defTabSz="947738" eaLnBrk="0" hangingPunct="0">
              <a:defRPr sz="2400">
                <a:solidFill>
                  <a:schemeClr val="tx1"/>
                </a:solidFill>
                <a:latin typeface="Arial Rounded MT Bold" pitchFamily="34" charset="0"/>
                <a:ea typeface="ＭＳ Ｐゴシック" pitchFamily="34" charset="-128"/>
              </a:defRPr>
            </a:lvl2pPr>
            <a:lvl3pPr marL="1143000" indent="-228600" defTabSz="947738" eaLnBrk="0" hangingPunct="0">
              <a:defRPr sz="2400">
                <a:solidFill>
                  <a:schemeClr val="tx1"/>
                </a:solidFill>
                <a:latin typeface="Arial Rounded MT Bold" pitchFamily="34" charset="0"/>
                <a:ea typeface="ＭＳ Ｐゴシック" pitchFamily="34" charset="-128"/>
              </a:defRPr>
            </a:lvl3pPr>
            <a:lvl4pPr marL="1600200" indent="-228600" defTabSz="947738" eaLnBrk="0" hangingPunct="0">
              <a:defRPr sz="2400">
                <a:solidFill>
                  <a:schemeClr val="tx1"/>
                </a:solidFill>
                <a:latin typeface="Arial Rounded MT Bold" pitchFamily="34" charset="0"/>
                <a:ea typeface="ＭＳ Ｐゴシック" pitchFamily="34" charset="-128"/>
              </a:defRPr>
            </a:lvl4pPr>
            <a:lvl5pPr marL="2057400" indent="-228600" defTabSz="947738" eaLnBrk="0" hangingPunct="0">
              <a:defRPr sz="2400">
                <a:solidFill>
                  <a:schemeClr val="tx1"/>
                </a:solidFill>
                <a:latin typeface="Arial Rounded MT Bold" pitchFamily="34" charset="0"/>
                <a:ea typeface="ＭＳ Ｐゴシック" pitchFamily="34" charset="-128"/>
              </a:defRPr>
            </a:lvl5pPr>
            <a:lvl6pPr marL="2514600" indent="-228600" algn="r" defTabSz="947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Rounded MT Bold" pitchFamily="34" charset="0"/>
                <a:ea typeface="ＭＳ Ｐゴシック" pitchFamily="34" charset="-128"/>
              </a:defRPr>
            </a:lvl6pPr>
            <a:lvl7pPr marL="2971800" indent="-228600" algn="r" defTabSz="947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Rounded MT Bold" pitchFamily="34" charset="0"/>
                <a:ea typeface="ＭＳ Ｐゴシック" pitchFamily="34" charset="-128"/>
              </a:defRPr>
            </a:lvl7pPr>
            <a:lvl8pPr marL="3429000" indent="-228600" algn="r" defTabSz="947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Rounded MT Bold" pitchFamily="34" charset="0"/>
                <a:ea typeface="ＭＳ Ｐゴシック" pitchFamily="34" charset="-128"/>
              </a:defRPr>
            </a:lvl8pPr>
            <a:lvl9pPr marL="3886200" indent="-228600" algn="r" defTabSz="947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Rounded MT Bold" pitchFamily="34" charset="0"/>
                <a:ea typeface="ＭＳ Ｐゴシック" pitchFamily="34" charset="-128"/>
              </a:defRPr>
            </a:lvl9pPr>
          </a:lstStyle>
          <a:p>
            <a:r>
              <a:rPr lang="en-US" sz="1300">
                <a:latin typeface="Arial" pitchFamily="34" charset="0"/>
              </a:rPr>
              <a:t>USC Auxiliary Services Central IT - Individual Accomplishments</a:t>
            </a:r>
          </a:p>
        </p:txBody>
      </p:sp>
      <p:sp>
        <p:nvSpPr>
          <p:cNvPr id="62469" name="Date Placeholder 4"/>
          <p:cNvSpPr>
            <a:spLocks noGrp="1"/>
          </p:cNvSpPr>
          <p:nvPr>
            <p:ph type="dt" sz="quarter" idx="1"/>
          </p:nvPr>
        </p:nvSpPr>
        <p:spPr>
          <a:noFill/>
        </p:spPr>
        <p:txBody>
          <a:bodyPr/>
          <a:lstStyle>
            <a:lvl1pPr defTabSz="947738" eaLnBrk="0" hangingPunct="0">
              <a:defRPr sz="2400">
                <a:solidFill>
                  <a:schemeClr val="tx1"/>
                </a:solidFill>
                <a:latin typeface="Arial Rounded MT Bold" pitchFamily="34" charset="0"/>
                <a:ea typeface="ＭＳ Ｐゴシック" pitchFamily="34" charset="-128"/>
              </a:defRPr>
            </a:lvl1pPr>
            <a:lvl2pPr marL="742950" indent="-285750" defTabSz="947738" eaLnBrk="0" hangingPunct="0">
              <a:defRPr sz="2400">
                <a:solidFill>
                  <a:schemeClr val="tx1"/>
                </a:solidFill>
                <a:latin typeface="Arial Rounded MT Bold" pitchFamily="34" charset="0"/>
                <a:ea typeface="ＭＳ Ｐゴシック" pitchFamily="34" charset="-128"/>
              </a:defRPr>
            </a:lvl2pPr>
            <a:lvl3pPr marL="1143000" indent="-228600" defTabSz="947738" eaLnBrk="0" hangingPunct="0">
              <a:defRPr sz="2400">
                <a:solidFill>
                  <a:schemeClr val="tx1"/>
                </a:solidFill>
                <a:latin typeface="Arial Rounded MT Bold" pitchFamily="34" charset="0"/>
                <a:ea typeface="ＭＳ Ｐゴシック" pitchFamily="34" charset="-128"/>
              </a:defRPr>
            </a:lvl3pPr>
            <a:lvl4pPr marL="1600200" indent="-228600" defTabSz="947738" eaLnBrk="0" hangingPunct="0">
              <a:defRPr sz="2400">
                <a:solidFill>
                  <a:schemeClr val="tx1"/>
                </a:solidFill>
                <a:latin typeface="Arial Rounded MT Bold" pitchFamily="34" charset="0"/>
                <a:ea typeface="ＭＳ Ｐゴシック" pitchFamily="34" charset="-128"/>
              </a:defRPr>
            </a:lvl4pPr>
            <a:lvl5pPr marL="2057400" indent="-228600" defTabSz="947738" eaLnBrk="0" hangingPunct="0">
              <a:defRPr sz="2400">
                <a:solidFill>
                  <a:schemeClr val="tx1"/>
                </a:solidFill>
                <a:latin typeface="Arial Rounded MT Bold" pitchFamily="34" charset="0"/>
                <a:ea typeface="ＭＳ Ｐゴシック" pitchFamily="34" charset="-128"/>
              </a:defRPr>
            </a:lvl5pPr>
            <a:lvl6pPr marL="2514600" indent="-228600" algn="r" defTabSz="947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Rounded MT Bold" pitchFamily="34" charset="0"/>
                <a:ea typeface="ＭＳ Ｐゴシック" pitchFamily="34" charset="-128"/>
              </a:defRPr>
            </a:lvl6pPr>
            <a:lvl7pPr marL="2971800" indent="-228600" algn="r" defTabSz="947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Rounded MT Bold" pitchFamily="34" charset="0"/>
                <a:ea typeface="ＭＳ Ｐゴシック" pitchFamily="34" charset="-128"/>
              </a:defRPr>
            </a:lvl7pPr>
            <a:lvl8pPr marL="3429000" indent="-228600" algn="r" defTabSz="947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Rounded MT Bold" pitchFamily="34" charset="0"/>
                <a:ea typeface="ＭＳ Ｐゴシック" pitchFamily="34" charset="-128"/>
              </a:defRPr>
            </a:lvl8pPr>
            <a:lvl9pPr marL="3886200" indent="-228600" algn="r" defTabSz="947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Rounded MT Bold" pitchFamily="34" charset="0"/>
                <a:ea typeface="ＭＳ Ｐゴシック" pitchFamily="34" charset="-128"/>
              </a:defRPr>
            </a:lvl9pPr>
          </a:lstStyle>
          <a:p>
            <a:r>
              <a:rPr lang="en-US" sz="1300" dirty="0" smtClean="0">
                <a:latin typeface="Arial" pitchFamily="34" charset="0"/>
              </a:rPr>
              <a:t>May </a:t>
            </a:r>
            <a:r>
              <a:rPr lang="en-US" sz="1300" dirty="0">
                <a:latin typeface="Arial" pitchFamily="34" charset="0"/>
              </a:rPr>
              <a:t>4, 2008</a:t>
            </a:r>
          </a:p>
        </p:txBody>
      </p:sp>
      <p:sp>
        <p:nvSpPr>
          <p:cNvPr id="62470" name="Slide Number Placeholder 5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47738" eaLnBrk="0" hangingPunct="0">
              <a:defRPr sz="2400">
                <a:solidFill>
                  <a:schemeClr val="tx1"/>
                </a:solidFill>
                <a:latin typeface="Arial Rounded MT Bold" pitchFamily="34" charset="0"/>
                <a:ea typeface="ＭＳ Ｐゴシック" pitchFamily="34" charset="-128"/>
              </a:defRPr>
            </a:lvl1pPr>
            <a:lvl2pPr marL="742950" indent="-285750" defTabSz="947738" eaLnBrk="0" hangingPunct="0">
              <a:defRPr sz="2400">
                <a:solidFill>
                  <a:schemeClr val="tx1"/>
                </a:solidFill>
                <a:latin typeface="Arial Rounded MT Bold" pitchFamily="34" charset="0"/>
                <a:ea typeface="ＭＳ Ｐゴシック" pitchFamily="34" charset="-128"/>
              </a:defRPr>
            </a:lvl2pPr>
            <a:lvl3pPr marL="1143000" indent="-228600" defTabSz="947738" eaLnBrk="0" hangingPunct="0">
              <a:defRPr sz="2400">
                <a:solidFill>
                  <a:schemeClr val="tx1"/>
                </a:solidFill>
                <a:latin typeface="Arial Rounded MT Bold" pitchFamily="34" charset="0"/>
                <a:ea typeface="ＭＳ Ｐゴシック" pitchFamily="34" charset="-128"/>
              </a:defRPr>
            </a:lvl3pPr>
            <a:lvl4pPr marL="1600200" indent="-228600" defTabSz="947738" eaLnBrk="0" hangingPunct="0">
              <a:defRPr sz="2400">
                <a:solidFill>
                  <a:schemeClr val="tx1"/>
                </a:solidFill>
                <a:latin typeface="Arial Rounded MT Bold" pitchFamily="34" charset="0"/>
                <a:ea typeface="ＭＳ Ｐゴシック" pitchFamily="34" charset="-128"/>
              </a:defRPr>
            </a:lvl4pPr>
            <a:lvl5pPr marL="2057400" indent="-228600" defTabSz="947738" eaLnBrk="0" hangingPunct="0">
              <a:defRPr sz="2400">
                <a:solidFill>
                  <a:schemeClr val="tx1"/>
                </a:solidFill>
                <a:latin typeface="Arial Rounded MT Bold" pitchFamily="34" charset="0"/>
                <a:ea typeface="ＭＳ Ｐゴシック" pitchFamily="34" charset="-128"/>
              </a:defRPr>
            </a:lvl5pPr>
            <a:lvl6pPr marL="2514600" indent="-228600" algn="r" defTabSz="947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Rounded MT Bold" pitchFamily="34" charset="0"/>
                <a:ea typeface="ＭＳ Ｐゴシック" pitchFamily="34" charset="-128"/>
              </a:defRPr>
            </a:lvl6pPr>
            <a:lvl7pPr marL="2971800" indent="-228600" algn="r" defTabSz="947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Rounded MT Bold" pitchFamily="34" charset="0"/>
                <a:ea typeface="ＭＳ Ｐゴシック" pitchFamily="34" charset="-128"/>
              </a:defRPr>
            </a:lvl7pPr>
            <a:lvl8pPr marL="3429000" indent="-228600" algn="r" defTabSz="947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Rounded MT Bold" pitchFamily="34" charset="0"/>
                <a:ea typeface="ＭＳ Ｐゴシック" pitchFamily="34" charset="-128"/>
              </a:defRPr>
            </a:lvl8pPr>
            <a:lvl9pPr marL="3886200" indent="-228600" algn="r" defTabSz="947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Rounded MT Bold" pitchFamily="34" charset="0"/>
                <a:ea typeface="ＭＳ Ｐゴシック" pitchFamily="34" charset="-128"/>
              </a:defRPr>
            </a:lvl9pPr>
          </a:lstStyle>
          <a:p>
            <a:fld id="{49139013-2669-4446-8429-F080AC4C8B3C}" type="slidenum">
              <a:rPr lang="en-US" sz="1300">
                <a:latin typeface="Arial" pitchFamily="34" charset="0"/>
              </a:rPr>
              <a:pPr/>
              <a:t>16</a:t>
            </a:fld>
            <a:endParaRPr lang="en-US" sz="130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7380580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4515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  <a:ea typeface="ＭＳ Ｐゴシック" pitchFamily="34" charset="-128"/>
            </a:endParaRPr>
          </a:p>
        </p:txBody>
      </p:sp>
      <p:sp>
        <p:nvSpPr>
          <p:cNvPr id="64516" name="Header Placeholder 3"/>
          <p:cNvSpPr>
            <a:spLocks noGrp="1"/>
          </p:cNvSpPr>
          <p:nvPr>
            <p:ph type="hdr" sz="quarter"/>
          </p:nvPr>
        </p:nvSpPr>
        <p:spPr>
          <a:noFill/>
        </p:spPr>
        <p:txBody>
          <a:bodyPr/>
          <a:lstStyle>
            <a:lvl1pPr defTabSz="947738" eaLnBrk="0" hangingPunct="0">
              <a:defRPr sz="2400">
                <a:solidFill>
                  <a:schemeClr val="tx1"/>
                </a:solidFill>
                <a:latin typeface="Arial Rounded MT Bold" pitchFamily="34" charset="0"/>
                <a:ea typeface="ＭＳ Ｐゴシック" pitchFamily="34" charset="-128"/>
              </a:defRPr>
            </a:lvl1pPr>
            <a:lvl2pPr marL="742950" indent="-285750" defTabSz="947738" eaLnBrk="0" hangingPunct="0">
              <a:defRPr sz="2400">
                <a:solidFill>
                  <a:schemeClr val="tx1"/>
                </a:solidFill>
                <a:latin typeface="Arial Rounded MT Bold" pitchFamily="34" charset="0"/>
                <a:ea typeface="ＭＳ Ｐゴシック" pitchFamily="34" charset="-128"/>
              </a:defRPr>
            </a:lvl2pPr>
            <a:lvl3pPr marL="1143000" indent="-228600" defTabSz="947738" eaLnBrk="0" hangingPunct="0">
              <a:defRPr sz="2400">
                <a:solidFill>
                  <a:schemeClr val="tx1"/>
                </a:solidFill>
                <a:latin typeface="Arial Rounded MT Bold" pitchFamily="34" charset="0"/>
                <a:ea typeface="ＭＳ Ｐゴシック" pitchFamily="34" charset="-128"/>
              </a:defRPr>
            </a:lvl3pPr>
            <a:lvl4pPr marL="1600200" indent="-228600" defTabSz="947738" eaLnBrk="0" hangingPunct="0">
              <a:defRPr sz="2400">
                <a:solidFill>
                  <a:schemeClr val="tx1"/>
                </a:solidFill>
                <a:latin typeface="Arial Rounded MT Bold" pitchFamily="34" charset="0"/>
                <a:ea typeface="ＭＳ Ｐゴシック" pitchFamily="34" charset="-128"/>
              </a:defRPr>
            </a:lvl4pPr>
            <a:lvl5pPr marL="2057400" indent="-228600" defTabSz="947738" eaLnBrk="0" hangingPunct="0">
              <a:defRPr sz="2400">
                <a:solidFill>
                  <a:schemeClr val="tx1"/>
                </a:solidFill>
                <a:latin typeface="Arial Rounded MT Bold" pitchFamily="34" charset="0"/>
                <a:ea typeface="ＭＳ Ｐゴシック" pitchFamily="34" charset="-128"/>
              </a:defRPr>
            </a:lvl5pPr>
            <a:lvl6pPr marL="2514600" indent="-228600" algn="r" defTabSz="947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Rounded MT Bold" pitchFamily="34" charset="0"/>
                <a:ea typeface="ＭＳ Ｐゴシック" pitchFamily="34" charset="-128"/>
              </a:defRPr>
            </a:lvl6pPr>
            <a:lvl7pPr marL="2971800" indent="-228600" algn="r" defTabSz="947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Rounded MT Bold" pitchFamily="34" charset="0"/>
                <a:ea typeface="ＭＳ Ｐゴシック" pitchFamily="34" charset="-128"/>
              </a:defRPr>
            </a:lvl7pPr>
            <a:lvl8pPr marL="3429000" indent="-228600" algn="r" defTabSz="947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Rounded MT Bold" pitchFamily="34" charset="0"/>
                <a:ea typeface="ＭＳ Ｐゴシック" pitchFamily="34" charset="-128"/>
              </a:defRPr>
            </a:lvl8pPr>
            <a:lvl9pPr marL="3886200" indent="-228600" algn="r" defTabSz="947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Rounded MT Bold" pitchFamily="34" charset="0"/>
                <a:ea typeface="ＭＳ Ｐゴシック" pitchFamily="34" charset="-128"/>
              </a:defRPr>
            </a:lvl9pPr>
          </a:lstStyle>
          <a:p>
            <a:r>
              <a:rPr lang="en-US" sz="1300">
                <a:latin typeface="Arial" pitchFamily="34" charset="0"/>
              </a:rPr>
              <a:t>USC Auxiliary Services Central IT - Individual Accomplishments</a:t>
            </a:r>
          </a:p>
        </p:txBody>
      </p:sp>
      <p:sp>
        <p:nvSpPr>
          <p:cNvPr id="64517" name="Date Placeholder 4"/>
          <p:cNvSpPr>
            <a:spLocks noGrp="1"/>
          </p:cNvSpPr>
          <p:nvPr>
            <p:ph type="dt" sz="quarter" idx="1"/>
          </p:nvPr>
        </p:nvSpPr>
        <p:spPr>
          <a:noFill/>
        </p:spPr>
        <p:txBody>
          <a:bodyPr/>
          <a:lstStyle>
            <a:lvl1pPr defTabSz="947738" eaLnBrk="0" hangingPunct="0">
              <a:defRPr sz="2400">
                <a:solidFill>
                  <a:schemeClr val="tx1"/>
                </a:solidFill>
                <a:latin typeface="Arial Rounded MT Bold" pitchFamily="34" charset="0"/>
                <a:ea typeface="ＭＳ Ｐゴシック" pitchFamily="34" charset="-128"/>
              </a:defRPr>
            </a:lvl1pPr>
            <a:lvl2pPr marL="742950" indent="-285750" defTabSz="947738" eaLnBrk="0" hangingPunct="0">
              <a:defRPr sz="2400">
                <a:solidFill>
                  <a:schemeClr val="tx1"/>
                </a:solidFill>
                <a:latin typeface="Arial Rounded MT Bold" pitchFamily="34" charset="0"/>
                <a:ea typeface="ＭＳ Ｐゴシック" pitchFamily="34" charset="-128"/>
              </a:defRPr>
            </a:lvl2pPr>
            <a:lvl3pPr marL="1143000" indent="-228600" defTabSz="947738" eaLnBrk="0" hangingPunct="0">
              <a:defRPr sz="2400">
                <a:solidFill>
                  <a:schemeClr val="tx1"/>
                </a:solidFill>
                <a:latin typeface="Arial Rounded MT Bold" pitchFamily="34" charset="0"/>
                <a:ea typeface="ＭＳ Ｐゴシック" pitchFamily="34" charset="-128"/>
              </a:defRPr>
            </a:lvl3pPr>
            <a:lvl4pPr marL="1600200" indent="-228600" defTabSz="947738" eaLnBrk="0" hangingPunct="0">
              <a:defRPr sz="2400">
                <a:solidFill>
                  <a:schemeClr val="tx1"/>
                </a:solidFill>
                <a:latin typeface="Arial Rounded MT Bold" pitchFamily="34" charset="0"/>
                <a:ea typeface="ＭＳ Ｐゴシック" pitchFamily="34" charset="-128"/>
              </a:defRPr>
            </a:lvl4pPr>
            <a:lvl5pPr marL="2057400" indent="-228600" defTabSz="947738" eaLnBrk="0" hangingPunct="0">
              <a:defRPr sz="2400">
                <a:solidFill>
                  <a:schemeClr val="tx1"/>
                </a:solidFill>
                <a:latin typeface="Arial Rounded MT Bold" pitchFamily="34" charset="0"/>
                <a:ea typeface="ＭＳ Ｐゴシック" pitchFamily="34" charset="-128"/>
              </a:defRPr>
            </a:lvl5pPr>
            <a:lvl6pPr marL="2514600" indent="-228600" algn="r" defTabSz="947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Rounded MT Bold" pitchFamily="34" charset="0"/>
                <a:ea typeface="ＭＳ Ｐゴシック" pitchFamily="34" charset="-128"/>
              </a:defRPr>
            </a:lvl6pPr>
            <a:lvl7pPr marL="2971800" indent="-228600" algn="r" defTabSz="947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Rounded MT Bold" pitchFamily="34" charset="0"/>
                <a:ea typeface="ＭＳ Ｐゴシック" pitchFamily="34" charset="-128"/>
              </a:defRPr>
            </a:lvl7pPr>
            <a:lvl8pPr marL="3429000" indent="-228600" algn="r" defTabSz="947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Rounded MT Bold" pitchFamily="34" charset="0"/>
                <a:ea typeface="ＭＳ Ｐゴシック" pitchFamily="34" charset="-128"/>
              </a:defRPr>
            </a:lvl8pPr>
            <a:lvl9pPr marL="3886200" indent="-228600" algn="r" defTabSz="947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Rounded MT Bold" pitchFamily="34" charset="0"/>
                <a:ea typeface="ＭＳ Ｐゴシック" pitchFamily="34" charset="-128"/>
              </a:defRPr>
            </a:lvl9pPr>
          </a:lstStyle>
          <a:p>
            <a:r>
              <a:rPr lang="en-US" sz="1300" dirty="0" smtClean="0">
                <a:latin typeface="Arial" pitchFamily="34" charset="0"/>
              </a:rPr>
              <a:t>May </a:t>
            </a:r>
            <a:r>
              <a:rPr lang="en-US" sz="1300" dirty="0">
                <a:latin typeface="Arial" pitchFamily="34" charset="0"/>
              </a:rPr>
              <a:t>4, 2008</a:t>
            </a:r>
          </a:p>
        </p:txBody>
      </p:sp>
      <p:sp>
        <p:nvSpPr>
          <p:cNvPr id="64518" name="Slide Number Placeholder 5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47738" eaLnBrk="0" hangingPunct="0">
              <a:defRPr sz="2400">
                <a:solidFill>
                  <a:schemeClr val="tx1"/>
                </a:solidFill>
                <a:latin typeface="Arial Rounded MT Bold" pitchFamily="34" charset="0"/>
                <a:ea typeface="ＭＳ Ｐゴシック" pitchFamily="34" charset="-128"/>
              </a:defRPr>
            </a:lvl1pPr>
            <a:lvl2pPr marL="742950" indent="-285750" defTabSz="947738" eaLnBrk="0" hangingPunct="0">
              <a:defRPr sz="2400">
                <a:solidFill>
                  <a:schemeClr val="tx1"/>
                </a:solidFill>
                <a:latin typeface="Arial Rounded MT Bold" pitchFamily="34" charset="0"/>
                <a:ea typeface="ＭＳ Ｐゴシック" pitchFamily="34" charset="-128"/>
              </a:defRPr>
            </a:lvl2pPr>
            <a:lvl3pPr marL="1143000" indent="-228600" defTabSz="947738" eaLnBrk="0" hangingPunct="0">
              <a:defRPr sz="2400">
                <a:solidFill>
                  <a:schemeClr val="tx1"/>
                </a:solidFill>
                <a:latin typeface="Arial Rounded MT Bold" pitchFamily="34" charset="0"/>
                <a:ea typeface="ＭＳ Ｐゴシック" pitchFamily="34" charset="-128"/>
              </a:defRPr>
            </a:lvl3pPr>
            <a:lvl4pPr marL="1600200" indent="-228600" defTabSz="947738" eaLnBrk="0" hangingPunct="0">
              <a:defRPr sz="2400">
                <a:solidFill>
                  <a:schemeClr val="tx1"/>
                </a:solidFill>
                <a:latin typeface="Arial Rounded MT Bold" pitchFamily="34" charset="0"/>
                <a:ea typeface="ＭＳ Ｐゴシック" pitchFamily="34" charset="-128"/>
              </a:defRPr>
            </a:lvl4pPr>
            <a:lvl5pPr marL="2057400" indent="-228600" defTabSz="947738" eaLnBrk="0" hangingPunct="0">
              <a:defRPr sz="2400">
                <a:solidFill>
                  <a:schemeClr val="tx1"/>
                </a:solidFill>
                <a:latin typeface="Arial Rounded MT Bold" pitchFamily="34" charset="0"/>
                <a:ea typeface="ＭＳ Ｐゴシック" pitchFamily="34" charset="-128"/>
              </a:defRPr>
            </a:lvl5pPr>
            <a:lvl6pPr marL="2514600" indent="-228600" algn="r" defTabSz="947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Rounded MT Bold" pitchFamily="34" charset="0"/>
                <a:ea typeface="ＭＳ Ｐゴシック" pitchFamily="34" charset="-128"/>
              </a:defRPr>
            </a:lvl6pPr>
            <a:lvl7pPr marL="2971800" indent="-228600" algn="r" defTabSz="947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Rounded MT Bold" pitchFamily="34" charset="0"/>
                <a:ea typeface="ＭＳ Ｐゴシック" pitchFamily="34" charset="-128"/>
              </a:defRPr>
            </a:lvl7pPr>
            <a:lvl8pPr marL="3429000" indent="-228600" algn="r" defTabSz="947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Rounded MT Bold" pitchFamily="34" charset="0"/>
                <a:ea typeface="ＭＳ Ｐゴシック" pitchFamily="34" charset="-128"/>
              </a:defRPr>
            </a:lvl8pPr>
            <a:lvl9pPr marL="3886200" indent="-228600" algn="r" defTabSz="947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Rounded MT Bold" pitchFamily="34" charset="0"/>
                <a:ea typeface="ＭＳ Ｐゴシック" pitchFamily="34" charset="-128"/>
              </a:defRPr>
            </a:lvl9pPr>
          </a:lstStyle>
          <a:p>
            <a:fld id="{40DB5B50-7AC8-483C-83DB-3F013553E423}" type="slidenum">
              <a:rPr lang="en-US" sz="1300">
                <a:latin typeface="Arial" pitchFamily="34" charset="0"/>
              </a:rPr>
              <a:pPr/>
              <a:t>23</a:t>
            </a:fld>
            <a:endParaRPr lang="en-US" sz="130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7902356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4515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  <a:ea typeface="ＭＳ Ｐゴシック" pitchFamily="34" charset="-128"/>
            </a:endParaRPr>
          </a:p>
        </p:txBody>
      </p:sp>
      <p:sp>
        <p:nvSpPr>
          <p:cNvPr id="64516" name="Header Placeholder 3"/>
          <p:cNvSpPr>
            <a:spLocks noGrp="1"/>
          </p:cNvSpPr>
          <p:nvPr>
            <p:ph type="hdr" sz="quarter"/>
          </p:nvPr>
        </p:nvSpPr>
        <p:spPr>
          <a:noFill/>
        </p:spPr>
        <p:txBody>
          <a:bodyPr/>
          <a:lstStyle>
            <a:lvl1pPr defTabSz="947738" eaLnBrk="0" hangingPunct="0">
              <a:defRPr sz="2400">
                <a:solidFill>
                  <a:schemeClr val="tx1"/>
                </a:solidFill>
                <a:latin typeface="Arial Rounded MT Bold" pitchFamily="34" charset="0"/>
                <a:ea typeface="ＭＳ Ｐゴシック" pitchFamily="34" charset="-128"/>
              </a:defRPr>
            </a:lvl1pPr>
            <a:lvl2pPr marL="742950" indent="-285750" defTabSz="947738" eaLnBrk="0" hangingPunct="0">
              <a:defRPr sz="2400">
                <a:solidFill>
                  <a:schemeClr val="tx1"/>
                </a:solidFill>
                <a:latin typeface="Arial Rounded MT Bold" pitchFamily="34" charset="0"/>
                <a:ea typeface="ＭＳ Ｐゴシック" pitchFamily="34" charset="-128"/>
              </a:defRPr>
            </a:lvl2pPr>
            <a:lvl3pPr marL="1143000" indent="-228600" defTabSz="947738" eaLnBrk="0" hangingPunct="0">
              <a:defRPr sz="2400">
                <a:solidFill>
                  <a:schemeClr val="tx1"/>
                </a:solidFill>
                <a:latin typeface="Arial Rounded MT Bold" pitchFamily="34" charset="0"/>
                <a:ea typeface="ＭＳ Ｐゴシック" pitchFamily="34" charset="-128"/>
              </a:defRPr>
            </a:lvl3pPr>
            <a:lvl4pPr marL="1600200" indent="-228600" defTabSz="947738" eaLnBrk="0" hangingPunct="0">
              <a:defRPr sz="2400">
                <a:solidFill>
                  <a:schemeClr val="tx1"/>
                </a:solidFill>
                <a:latin typeface="Arial Rounded MT Bold" pitchFamily="34" charset="0"/>
                <a:ea typeface="ＭＳ Ｐゴシック" pitchFamily="34" charset="-128"/>
              </a:defRPr>
            </a:lvl4pPr>
            <a:lvl5pPr marL="2057400" indent="-228600" defTabSz="947738" eaLnBrk="0" hangingPunct="0">
              <a:defRPr sz="2400">
                <a:solidFill>
                  <a:schemeClr val="tx1"/>
                </a:solidFill>
                <a:latin typeface="Arial Rounded MT Bold" pitchFamily="34" charset="0"/>
                <a:ea typeface="ＭＳ Ｐゴシック" pitchFamily="34" charset="-128"/>
              </a:defRPr>
            </a:lvl5pPr>
            <a:lvl6pPr marL="2514600" indent="-228600" algn="r" defTabSz="947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Rounded MT Bold" pitchFamily="34" charset="0"/>
                <a:ea typeface="ＭＳ Ｐゴシック" pitchFamily="34" charset="-128"/>
              </a:defRPr>
            </a:lvl6pPr>
            <a:lvl7pPr marL="2971800" indent="-228600" algn="r" defTabSz="947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Rounded MT Bold" pitchFamily="34" charset="0"/>
                <a:ea typeface="ＭＳ Ｐゴシック" pitchFamily="34" charset="-128"/>
              </a:defRPr>
            </a:lvl7pPr>
            <a:lvl8pPr marL="3429000" indent="-228600" algn="r" defTabSz="947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Rounded MT Bold" pitchFamily="34" charset="0"/>
                <a:ea typeface="ＭＳ Ｐゴシック" pitchFamily="34" charset="-128"/>
              </a:defRPr>
            </a:lvl8pPr>
            <a:lvl9pPr marL="3886200" indent="-228600" algn="r" defTabSz="947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Rounded MT Bold" pitchFamily="34" charset="0"/>
                <a:ea typeface="ＭＳ Ｐゴシック" pitchFamily="34" charset="-128"/>
              </a:defRPr>
            </a:lvl9pPr>
          </a:lstStyle>
          <a:p>
            <a:r>
              <a:rPr lang="en-US" sz="1300">
                <a:latin typeface="Arial" pitchFamily="34" charset="0"/>
              </a:rPr>
              <a:t>USC Auxiliary Services Central IT - Individual Accomplishments</a:t>
            </a:r>
          </a:p>
        </p:txBody>
      </p:sp>
      <p:sp>
        <p:nvSpPr>
          <p:cNvPr id="64517" name="Date Placeholder 4"/>
          <p:cNvSpPr>
            <a:spLocks noGrp="1"/>
          </p:cNvSpPr>
          <p:nvPr>
            <p:ph type="dt" sz="quarter" idx="1"/>
          </p:nvPr>
        </p:nvSpPr>
        <p:spPr>
          <a:noFill/>
        </p:spPr>
        <p:txBody>
          <a:bodyPr/>
          <a:lstStyle>
            <a:lvl1pPr defTabSz="947738" eaLnBrk="0" hangingPunct="0">
              <a:defRPr sz="2400">
                <a:solidFill>
                  <a:schemeClr val="tx1"/>
                </a:solidFill>
                <a:latin typeface="Arial Rounded MT Bold" pitchFamily="34" charset="0"/>
                <a:ea typeface="ＭＳ Ｐゴシック" pitchFamily="34" charset="-128"/>
              </a:defRPr>
            </a:lvl1pPr>
            <a:lvl2pPr marL="742950" indent="-285750" defTabSz="947738" eaLnBrk="0" hangingPunct="0">
              <a:defRPr sz="2400">
                <a:solidFill>
                  <a:schemeClr val="tx1"/>
                </a:solidFill>
                <a:latin typeface="Arial Rounded MT Bold" pitchFamily="34" charset="0"/>
                <a:ea typeface="ＭＳ Ｐゴシック" pitchFamily="34" charset="-128"/>
              </a:defRPr>
            </a:lvl2pPr>
            <a:lvl3pPr marL="1143000" indent="-228600" defTabSz="947738" eaLnBrk="0" hangingPunct="0">
              <a:defRPr sz="2400">
                <a:solidFill>
                  <a:schemeClr val="tx1"/>
                </a:solidFill>
                <a:latin typeface="Arial Rounded MT Bold" pitchFamily="34" charset="0"/>
                <a:ea typeface="ＭＳ Ｐゴシック" pitchFamily="34" charset="-128"/>
              </a:defRPr>
            </a:lvl3pPr>
            <a:lvl4pPr marL="1600200" indent="-228600" defTabSz="947738" eaLnBrk="0" hangingPunct="0">
              <a:defRPr sz="2400">
                <a:solidFill>
                  <a:schemeClr val="tx1"/>
                </a:solidFill>
                <a:latin typeface="Arial Rounded MT Bold" pitchFamily="34" charset="0"/>
                <a:ea typeface="ＭＳ Ｐゴシック" pitchFamily="34" charset="-128"/>
              </a:defRPr>
            </a:lvl4pPr>
            <a:lvl5pPr marL="2057400" indent="-228600" defTabSz="947738" eaLnBrk="0" hangingPunct="0">
              <a:defRPr sz="2400">
                <a:solidFill>
                  <a:schemeClr val="tx1"/>
                </a:solidFill>
                <a:latin typeface="Arial Rounded MT Bold" pitchFamily="34" charset="0"/>
                <a:ea typeface="ＭＳ Ｐゴシック" pitchFamily="34" charset="-128"/>
              </a:defRPr>
            </a:lvl5pPr>
            <a:lvl6pPr marL="2514600" indent="-228600" algn="r" defTabSz="947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Rounded MT Bold" pitchFamily="34" charset="0"/>
                <a:ea typeface="ＭＳ Ｐゴシック" pitchFamily="34" charset="-128"/>
              </a:defRPr>
            </a:lvl6pPr>
            <a:lvl7pPr marL="2971800" indent="-228600" algn="r" defTabSz="947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Rounded MT Bold" pitchFamily="34" charset="0"/>
                <a:ea typeface="ＭＳ Ｐゴシック" pitchFamily="34" charset="-128"/>
              </a:defRPr>
            </a:lvl7pPr>
            <a:lvl8pPr marL="3429000" indent="-228600" algn="r" defTabSz="947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Rounded MT Bold" pitchFamily="34" charset="0"/>
                <a:ea typeface="ＭＳ Ｐゴシック" pitchFamily="34" charset="-128"/>
              </a:defRPr>
            </a:lvl8pPr>
            <a:lvl9pPr marL="3886200" indent="-228600" algn="r" defTabSz="947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Rounded MT Bold" pitchFamily="34" charset="0"/>
                <a:ea typeface="ＭＳ Ｐゴシック" pitchFamily="34" charset="-128"/>
              </a:defRPr>
            </a:lvl9pPr>
          </a:lstStyle>
          <a:p>
            <a:r>
              <a:rPr lang="en-US" sz="1300" dirty="0" smtClean="0">
                <a:latin typeface="Arial" pitchFamily="34" charset="0"/>
              </a:rPr>
              <a:t>May </a:t>
            </a:r>
            <a:r>
              <a:rPr lang="en-US" sz="1300" dirty="0">
                <a:latin typeface="Arial" pitchFamily="34" charset="0"/>
              </a:rPr>
              <a:t>4, 2008</a:t>
            </a:r>
          </a:p>
        </p:txBody>
      </p:sp>
      <p:sp>
        <p:nvSpPr>
          <p:cNvPr id="64518" name="Slide Number Placeholder 5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47738" eaLnBrk="0" hangingPunct="0">
              <a:defRPr sz="2400">
                <a:solidFill>
                  <a:schemeClr val="tx1"/>
                </a:solidFill>
                <a:latin typeface="Arial Rounded MT Bold" pitchFamily="34" charset="0"/>
                <a:ea typeface="ＭＳ Ｐゴシック" pitchFamily="34" charset="-128"/>
              </a:defRPr>
            </a:lvl1pPr>
            <a:lvl2pPr marL="742950" indent="-285750" defTabSz="947738" eaLnBrk="0" hangingPunct="0">
              <a:defRPr sz="2400">
                <a:solidFill>
                  <a:schemeClr val="tx1"/>
                </a:solidFill>
                <a:latin typeface="Arial Rounded MT Bold" pitchFamily="34" charset="0"/>
                <a:ea typeface="ＭＳ Ｐゴシック" pitchFamily="34" charset="-128"/>
              </a:defRPr>
            </a:lvl2pPr>
            <a:lvl3pPr marL="1143000" indent="-228600" defTabSz="947738" eaLnBrk="0" hangingPunct="0">
              <a:defRPr sz="2400">
                <a:solidFill>
                  <a:schemeClr val="tx1"/>
                </a:solidFill>
                <a:latin typeface="Arial Rounded MT Bold" pitchFamily="34" charset="0"/>
                <a:ea typeface="ＭＳ Ｐゴシック" pitchFamily="34" charset="-128"/>
              </a:defRPr>
            </a:lvl3pPr>
            <a:lvl4pPr marL="1600200" indent="-228600" defTabSz="947738" eaLnBrk="0" hangingPunct="0">
              <a:defRPr sz="2400">
                <a:solidFill>
                  <a:schemeClr val="tx1"/>
                </a:solidFill>
                <a:latin typeface="Arial Rounded MT Bold" pitchFamily="34" charset="0"/>
                <a:ea typeface="ＭＳ Ｐゴシック" pitchFamily="34" charset="-128"/>
              </a:defRPr>
            </a:lvl4pPr>
            <a:lvl5pPr marL="2057400" indent="-228600" defTabSz="947738" eaLnBrk="0" hangingPunct="0">
              <a:defRPr sz="2400">
                <a:solidFill>
                  <a:schemeClr val="tx1"/>
                </a:solidFill>
                <a:latin typeface="Arial Rounded MT Bold" pitchFamily="34" charset="0"/>
                <a:ea typeface="ＭＳ Ｐゴシック" pitchFamily="34" charset="-128"/>
              </a:defRPr>
            </a:lvl5pPr>
            <a:lvl6pPr marL="2514600" indent="-228600" algn="r" defTabSz="947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Rounded MT Bold" pitchFamily="34" charset="0"/>
                <a:ea typeface="ＭＳ Ｐゴシック" pitchFamily="34" charset="-128"/>
              </a:defRPr>
            </a:lvl6pPr>
            <a:lvl7pPr marL="2971800" indent="-228600" algn="r" defTabSz="947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Rounded MT Bold" pitchFamily="34" charset="0"/>
                <a:ea typeface="ＭＳ Ｐゴシック" pitchFamily="34" charset="-128"/>
              </a:defRPr>
            </a:lvl7pPr>
            <a:lvl8pPr marL="3429000" indent="-228600" algn="r" defTabSz="947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Rounded MT Bold" pitchFamily="34" charset="0"/>
                <a:ea typeface="ＭＳ Ｐゴシック" pitchFamily="34" charset="-128"/>
              </a:defRPr>
            </a:lvl8pPr>
            <a:lvl9pPr marL="3886200" indent="-228600" algn="r" defTabSz="947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Rounded MT Bold" pitchFamily="34" charset="0"/>
                <a:ea typeface="ＭＳ Ｐゴシック" pitchFamily="34" charset="-128"/>
              </a:defRPr>
            </a:lvl9pPr>
          </a:lstStyle>
          <a:p>
            <a:fld id="{40DB5B50-7AC8-483C-83DB-3F013553E423}" type="slidenum">
              <a:rPr lang="en-US" sz="1300">
                <a:latin typeface="Arial" pitchFamily="34" charset="0"/>
              </a:rPr>
              <a:pPr/>
              <a:t>24</a:t>
            </a:fld>
            <a:endParaRPr lang="en-US" sz="130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7902356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4515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  <a:ea typeface="ＭＳ Ｐゴシック" pitchFamily="34" charset="-128"/>
            </a:endParaRPr>
          </a:p>
        </p:txBody>
      </p:sp>
      <p:sp>
        <p:nvSpPr>
          <p:cNvPr id="64516" name="Header Placeholder 3"/>
          <p:cNvSpPr>
            <a:spLocks noGrp="1"/>
          </p:cNvSpPr>
          <p:nvPr>
            <p:ph type="hdr" sz="quarter"/>
          </p:nvPr>
        </p:nvSpPr>
        <p:spPr>
          <a:noFill/>
        </p:spPr>
        <p:txBody>
          <a:bodyPr/>
          <a:lstStyle>
            <a:lvl1pPr defTabSz="947738" eaLnBrk="0" hangingPunct="0">
              <a:defRPr sz="2400">
                <a:solidFill>
                  <a:schemeClr val="tx1"/>
                </a:solidFill>
                <a:latin typeface="Arial Rounded MT Bold" pitchFamily="34" charset="0"/>
                <a:ea typeface="ＭＳ Ｐゴシック" pitchFamily="34" charset="-128"/>
              </a:defRPr>
            </a:lvl1pPr>
            <a:lvl2pPr marL="742950" indent="-285750" defTabSz="947738" eaLnBrk="0" hangingPunct="0">
              <a:defRPr sz="2400">
                <a:solidFill>
                  <a:schemeClr val="tx1"/>
                </a:solidFill>
                <a:latin typeface="Arial Rounded MT Bold" pitchFamily="34" charset="0"/>
                <a:ea typeface="ＭＳ Ｐゴシック" pitchFamily="34" charset="-128"/>
              </a:defRPr>
            </a:lvl2pPr>
            <a:lvl3pPr marL="1143000" indent="-228600" defTabSz="947738" eaLnBrk="0" hangingPunct="0">
              <a:defRPr sz="2400">
                <a:solidFill>
                  <a:schemeClr val="tx1"/>
                </a:solidFill>
                <a:latin typeface="Arial Rounded MT Bold" pitchFamily="34" charset="0"/>
                <a:ea typeface="ＭＳ Ｐゴシック" pitchFamily="34" charset="-128"/>
              </a:defRPr>
            </a:lvl3pPr>
            <a:lvl4pPr marL="1600200" indent="-228600" defTabSz="947738" eaLnBrk="0" hangingPunct="0">
              <a:defRPr sz="2400">
                <a:solidFill>
                  <a:schemeClr val="tx1"/>
                </a:solidFill>
                <a:latin typeface="Arial Rounded MT Bold" pitchFamily="34" charset="0"/>
                <a:ea typeface="ＭＳ Ｐゴシック" pitchFamily="34" charset="-128"/>
              </a:defRPr>
            </a:lvl4pPr>
            <a:lvl5pPr marL="2057400" indent="-228600" defTabSz="947738" eaLnBrk="0" hangingPunct="0">
              <a:defRPr sz="2400">
                <a:solidFill>
                  <a:schemeClr val="tx1"/>
                </a:solidFill>
                <a:latin typeface="Arial Rounded MT Bold" pitchFamily="34" charset="0"/>
                <a:ea typeface="ＭＳ Ｐゴシック" pitchFamily="34" charset="-128"/>
              </a:defRPr>
            </a:lvl5pPr>
            <a:lvl6pPr marL="2514600" indent="-228600" algn="r" defTabSz="947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Rounded MT Bold" pitchFamily="34" charset="0"/>
                <a:ea typeface="ＭＳ Ｐゴシック" pitchFamily="34" charset="-128"/>
              </a:defRPr>
            </a:lvl6pPr>
            <a:lvl7pPr marL="2971800" indent="-228600" algn="r" defTabSz="947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Rounded MT Bold" pitchFamily="34" charset="0"/>
                <a:ea typeface="ＭＳ Ｐゴシック" pitchFamily="34" charset="-128"/>
              </a:defRPr>
            </a:lvl7pPr>
            <a:lvl8pPr marL="3429000" indent="-228600" algn="r" defTabSz="947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Rounded MT Bold" pitchFamily="34" charset="0"/>
                <a:ea typeface="ＭＳ Ｐゴシック" pitchFamily="34" charset="-128"/>
              </a:defRPr>
            </a:lvl8pPr>
            <a:lvl9pPr marL="3886200" indent="-228600" algn="r" defTabSz="947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Rounded MT Bold" pitchFamily="34" charset="0"/>
                <a:ea typeface="ＭＳ Ｐゴシック" pitchFamily="34" charset="-128"/>
              </a:defRPr>
            </a:lvl9pPr>
          </a:lstStyle>
          <a:p>
            <a:r>
              <a:rPr lang="en-US" sz="1300">
                <a:latin typeface="Arial" pitchFamily="34" charset="0"/>
              </a:rPr>
              <a:t>USC Auxiliary Services Central IT - Individual Accomplishments</a:t>
            </a:r>
          </a:p>
        </p:txBody>
      </p:sp>
      <p:sp>
        <p:nvSpPr>
          <p:cNvPr id="64517" name="Date Placeholder 4"/>
          <p:cNvSpPr>
            <a:spLocks noGrp="1"/>
          </p:cNvSpPr>
          <p:nvPr>
            <p:ph type="dt" sz="quarter" idx="1"/>
          </p:nvPr>
        </p:nvSpPr>
        <p:spPr>
          <a:noFill/>
        </p:spPr>
        <p:txBody>
          <a:bodyPr/>
          <a:lstStyle>
            <a:lvl1pPr defTabSz="947738" eaLnBrk="0" hangingPunct="0">
              <a:defRPr sz="2400">
                <a:solidFill>
                  <a:schemeClr val="tx1"/>
                </a:solidFill>
                <a:latin typeface="Arial Rounded MT Bold" pitchFamily="34" charset="0"/>
                <a:ea typeface="ＭＳ Ｐゴシック" pitchFamily="34" charset="-128"/>
              </a:defRPr>
            </a:lvl1pPr>
            <a:lvl2pPr marL="742950" indent="-285750" defTabSz="947738" eaLnBrk="0" hangingPunct="0">
              <a:defRPr sz="2400">
                <a:solidFill>
                  <a:schemeClr val="tx1"/>
                </a:solidFill>
                <a:latin typeface="Arial Rounded MT Bold" pitchFamily="34" charset="0"/>
                <a:ea typeface="ＭＳ Ｐゴシック" pitchFamily="34" charset="-128"/>
              </a:defRPr>
            </a:lvl2pPr>
            <a:lvl3pPr marL="1143000" indent="-228600" defTabSz="947738" eaLnBrk="0" hangingPunct="0">
              <a:defRPr sz="2400">
                <a:solidFill>
                  <a:schemeClr val="tx1"/>
                </a:solidFill>
                <a:latin typeface="Arial Rounded MT Bold" pitchFamily="34" charset="0"/>
                <a:ea typeface="ＭＳ Ｐゴシック" pitchFamily="34" charset="-128"/>
              </a:defRPr>
            </a:lvl3pPr>
            <a:lvl4pPr marL="1600200" indent="-228600" defTabSz="947738" eaLnBrk="0" hangingPunct="0">
              <a:defRPr sz="2400">
                <a:solidFill>
                  <a:schemeClr val="tx1"/>
                </a:solidFill>
                <a:latin typeface="Arial Rounded MT Bold" pitchFamily="34" charset="0"/>
                <a:ea typeface="ＭＳ Ｐゴシック" pitchFamily="34" charset="-128"/>
              </a:defRPr>
            </a:lvl4pPr>
            <a:lvl5pPr marL="2057400" indent="-228600" defTabSz="947738" eaLnBrk="0" hangingPunct="0">
              <a:defRPr sz="2400">
                <a:solidFill>
                  <a:schemeClr val="tx1"/>
                </a:solidFill>
                <a:latin typeface="Arial Rounded MT Bold" pitchFamily="34" charset="0"/>
                <a:ea typeface="ＭＳ Ｐゴシック" pitchFamily="34" charset="-128"/>
              </a:defRPr>
            </a:lvl5pPr>
            <a:lvl6pPr marL="2514600" indent="-228600" algn="r" defTabSz="947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Rounded MT Bold" pitchFamily="34" charset="0"/>
                <a:ea typeface="ＭＳ Ｐゴシック" pitchFamily="34" charset="-128"/>
              </a:defRPr>
            </a:lvl6pPr>
            <a:lvl7pPr marL="2971800" indent="-228600" algn="r" defTabSz="947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Rounded MT Bold" pitchFamily="34" charset="0"/>
                <a:ea typeface="ＭＳ Ｐゴシック" pitchFamily="34" charset="-128"/>
              </a:defRPr>
            </a:lvl7pPr>
            <a:lvl8pPr marL="3429000" indent="-228600" algn="r" defTabSz="947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Rounded MT Bold" pitchFamily="34" charset="0"/>
                <a:ea typeface="ＭＳ Ｐゴシック" pitchFamily="34" charset="-128"/>
              </a:defRPr>
            </a:lvl8pPr>
            <a:lvl9pPr marL="3886200" indent="-228600" algn="r" defTabSz="947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Rounded MT Bold" pitchFamily="34" charset="0"/>
                <a:ea typeface="ＭＳ Ｐゴシック" pitchFamily="34" charset="-128"/>
              </a:defRPr>
            </a:lvl9pPr>
          </a:lstStyle>
          <a:p>
            <a:r>
              <a:rPr lang="en-US" sz="1300" dirty="0" smtClean="0">
                <a:latin typeface="Arial" pitchFamily="34" charset="0"/>
              </a:rPr>
              <a:t>May </a:t>
            </a:r>
            <a:r>
              <a:rPr lang="en-US" sz="1300" dirty="0">
                <a:latin typeface="Arial" pitchFamily="34" charset="0"/>
              </a:rPr>
              <a:t>4, 2008</a:t>
            </a:r>
          </a:p>
        </p:txBody>
      </p:sp>
      <p:sp>
        <p:nvSpPr>
          <p:cNvPr id="64518" name="Slide Number Placeholder 5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47738" eaLnBrk="0" hangingPunct="0">
              <a:defRPr sz="2400">
                <a:solidFill>
                  <a:schemeClr val="tx1"/>
                </a:solidFill>
                <a:latin typeface="Arial Rounded MT Bold" pitchFamily="34" charset="0"/>
                <a:ea typeface="ＭＳ Ｐゴシック" pitchFamily="34" charset="-128"/>
              </a:defRPr>
            </a:lvl1pPr>
            <a:lvl2pPr marL="742950" indent="-285750" defTabSz="947738" eaLnBrk="0" hangingPunct="0">
              <a:defRPr sz="2400">
                <a:solidFill>
                  <a:schemeClr val="tx1"/>
                </a:solidFill>
                <a:latin typeface="Arial Rounded MT Bold" pitchFamily="34" charset="0"/>
                <a:ea typeface="ＭＳ Ｐゴシック" pitchFamily="34" charset="-128"/>
              </a:defRPr>
            </a:lvl2pPr>
            <a:lvl3pPr marL="1143000" indent="-228600" defTabSz="947738" eaLnBrk="0" hangingPunct="0">
              <a:defRPr sz="2400">
                <a:solidFill>
                  <a:schemeClr val="tx1"/>
                </a:solidFill>
                <a:latin typeface="Arial Rounded MT Bold" pitchFamily="34" charset="0"/>
                <a:ea typeface="ＭＳ Ｐゴシック" pitchFamily="34" charset="-128"/>
              </a:defRPr>
            </a:lvl3pPr>
            <a:lvl4pPr marL="1600200" indent="-228600" defTabSz="947738" eaLnBrk="0" hangingPunct="0">
              <a:defRPr sz="2400">
                <a:solidFill>
                  <a:schemeClr val="tx1"/>
                </a:solidFill>
                <a:latin typeface="Arial Rounded MT Bold" pitchFamily="34" charset="0"/>
                <a:ea typeface="ＭＳ Ｐゴシック" pitchFamily="34" charset="-128"/>
              </a:defRPr>
            </a:lvl4pPr>
            <a:lvl5pPr marL="2057400" indent="-228600" defTabSz="947738" eaLnBrk="0" hangingPunct="0">
              <a:defRPr sz="2400">
                <a:solidFill>
                  <a:schemeClr val="tx1"/>
                </a:solidFill>
                <a:latin typeface="Arial Rounded MT Bold" pitchFamily="34" charset="0"/>
                <a:ea typeface="ＭＳ Ｐゴシック" pitchFamily="34" charset="-128"/>
              </a:defRPr>
            </a:lvl5pPr>
            <a:lvl6pPr marL="2514600" indent="-228600" algn="r" defTabSz="947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Rounded MT Bold" pitchFamily="34" charset="0"/>
                <a:ea typeface="ＭＳ Ｐゴシック" pitchFamily="34" charset="-128"/>
              </a:defRPr>
            </a:lvl6pPr>
            <a:lvl7pPr marL="2971800" indent="-228600" algn="r" defTabSz="947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Rounded MT Bold" pitchFamily="34" charset="0"/>
                <a:ea typeface="ＭＳ Ｐゴシック" pitchFamily="34" charset="-128"/>
              </a:defRPr>
            </a:lvl7pPr>
            <a:lvl8pPr marL="3429000" indent="-228600" algn="r" defTabSz="947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Rounded MT Bold" pitchFamily="34" charset="0"/>
                <a:ea typeface="ＭＳ Ｐゴシック" pitchFamily="34" charset="-128"/>
              </a:defRPr>
            </a:lvl8pPr>
            <a:lvl9pPr marL="3886200" indent="-228600" algn="r" defTabSz="947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Rounded MT Bold" pitchFamily="34" charset="0"/>
                <a:ea typeface="ＭＳ Ｐゴシック" pitchFamily="34" charset="-128"/>
              </a:defRPr>
            </a:lvl9pPr>
          </a:lstStyle>
          <a:p>
            <a:fld id="{40DB5B50-7AC8-483C-83DB-3F013553E423}" type="slidenum">
              <a:rPr lang="en-US" sz="1300">
                <a:latin typeface="Arial" pitchFamily="34" charset="0"/>
              </a:rPr>
              <a:pPr/>
              <a:t>25</a:t>
            </a:fld>
            <a:endParaRPr lang="en-US" sz="130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7902356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4515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  <a:ea typeface="ＭＳ Ｐゴシック" pitchFamily="34" charset="-128"/>
            </a:endParaRPr>
          </a:p>
        </p:txBody>
      </p:sp>
      <p:sp>
        <p:nvSpPr>
          <p:cNvPr id="64516" name="Header Placeholder 3"/>
          <p:cNvSpPr>
            <a:spLocks noGrp="1"/>
          </p:cNvSpPr>
          <p:nvPr>
            <p:ph type="hdr" sz="quarter"/>
          </p:nvPr>
        </p:nvSpPr>
        <p:spPr>
          <a:noFill/>
        </p:spPr>
        <p:txBody>
          <a:bodyPr/>
          <a:lstStyle>
            <a:lvl1pPr defTabSz="947738" eaLnBrk="0" hangingPunct="0">
              <a:defRPr sz="2400">
                <a:solidFill>
                  <a:schemeClr val="tx1"/>
                </a:solidFill>
                <a:latin typeface="Arial Rounded MT Bold" pitchFamily="34" charset="0"/>
                <a:ea typeface="ＭＳ Ｐゴシック" pitchFamily="34" charset="-128"/>
              </a:defRPr>
            </a:lvl1pPr>
            <a:lvl2pPr marL="742950" indent="-285750" defTabSz="947738" eaLnBrk="0" hangingPunct="0">
              <a:defRPr sz="2400">
                <a:solidFill>
                  <a:schemeClr val="tx1"/>
                </a:solidFill>
                <a:latin typeface="Arial Rounded MT Bold" pitchFamily="34" charset="0"/>
                <a:ea typeface="ＭＳ Ｐゴシック" pitchFamily="34" charset="-128"/>
              </a:defRPr>
            </a:lvl2pPr>
            <a:lvl3pPr marL="1143000" indent="-228600" defTabSz="947738" eaLnBrk="0" hangingPunct="0">
              <a:defRPr sz="2400">
                <a:solidFill>
                  <a:schemeClr val="tx1"/>
                </a:solidFill>
                <a:latin typeface="Arial Rounded MT Bold" pitchFamily="34" charset="0"/>
                <a:ea typeface="ＭＳ Ｐゴシック" pitchFamily="34" charset="-128"/>
              </a:defRPr>
            </a:lvl3pPr>
            <a:lvl4pPr marL="1600200" indent="-228600" defTabSz="947738" eaLnBrk="0" hangingPunct="0">
              <a:defRPr sz="2400">
                <a:solidFill>
                  <a:schemeClr val="tx1"/>
                </a:solidFill>
                <a:latin typeface="Arial Rounded MT Bold" pitchFamily="34" charset="0"/>
                <a:ea typeface="ＭＳ Ｐゴシック" pitchFamily="34" charset="-128"/>
              </a:defRPr>
            </a:lvl4pPr>
            <a:lvl5pPr marL="2057400" indent="-228600" defTabSz="947738" eaLnBrk="0" hangingPunct="0">
              <a:defRPr sz="2400">
                <a:solidFill>
                  <a:schemeClr val="tx1"/>
                </a:solidFill>
                <a:latin typeface="Arial Rounded MT Bold" pitchFamily="34" charset="0"/>
                <a:ea typeface="ＭＳ Ｐゴシック" pitchFamily="34" charset="-128"/>
              </a:defRPr>
            </a:lvl5pPr>
            <a:lvl6pPr marL="2514600" indent="-228600" algn="r" defTabSz="947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Rounded MT Bold" pitchFamily="34" charset="0"/>
                <a:ea typeface="ＭＳ Ｐゴシック" pitchFamily="34" charset="-128"/>
              </a:defRPr>
            </a:lvl6pPr>
            <a:lvl7pPr marL="2971800" indent="-228600" algn="r" defTabSz="947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Rounded MT Bold" pitchFamily="34" charset="0"/>
                <a:ea typeface="ＭＳ Ｐゴシック" pitchFamily="34" charset="-128"/>
              </a:defRPr>
            </a:lvl7pPr>
            <a:lvl8pPr marL="3429000" indent="-228600" algn="r" defTabSz="947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Rounded MT Bold" pitchFamily="34" charset="0"/>
                <a:ea typeface="ＭＳ Ｐゴシック" pitchFamily="34" charset="-128"/>
              </a:defRPr>
            </a:lvl8pPr>
            <a:lvl9pPr marL="3886200" indent="-228600" algn="r" defTabSz="947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Rounded MT Bold" pitchFamily="34" charset="0"/>
                <a:ea typeface="ＭＳ Ｐゴシック" pitchFamily="34" charset="-128"/>
              </a:defRPr>
            </a:lvl9pPr>
          </a:lstStyle>
          <a:p>
            <a:r>
              <a:rPr lang="en-US" sz="1300">
                <a:latin typeface="Arial" pitchFamily="34" charset="0"/>
              </a:rPr>
              <a:t>USC Auxiliary Services Central IT - Individual Accomplishments</a:t>
            </a:r>
          </a:p>
        </p:txBody>
      </p:sp>
      <p:sp>
        <p:nvSpPr>
          <p:cNvPr id="64517" name="Date Placeholder 4"/>
          <p:cNvSpPr>
            <a:spLocks noGrp="1"/>
          </p:cNvSpPr>
          <p:nvPr>
            <p:ph type="dt" sz="quarter" idx="1"/>
          </p:nvPr>
        </p:nvSpPr>
        <p:spPr>
          <a:noFill/>
        </p:spPr>
        <p:txBody>
          <a:bodyPr/>
          <a:lstStyle>
            <a:lvl1pPr defTabSz="947738" eaLnBrk="0" hangingPunct="0">
              <a:defRPr sz="2400">
                <a:solidFill>
                  <a:schemeClr val="tx1"/>
                </a:solidFill>
                <a:latin typeface="Arial Rounded MT Bold" pitchFamily="34" charset="0"/>
                <a:ea typeface="ＭＳ Ｐゴシック" pitchFamily="34" charset="-128"/>
              </a:defRPr>
            </a:lvl1pPr>
            <a:lvl2pPr marL="742950" indent="-285750" defTabSz="947738" eaLnBrk="0" hangingPunct="0">
              <a:defRPr sz="2400">
                <a:solidFill>
                  <a:schemeClr val="tx1"/>
                </a:solidFill>
                <a:latin typeface="Arial Rounded MT Bold" pitchFamily="34" charset="0"/>
                <a:ea typeface="ＭＳ Ｐゴシック" pitchFamily="34" charset="-128"/>
              </a:defRPr>
            </a:lvl2pPr>
            <a:lvl3pPr marL="1143000" indent="-228600" defTabSz="947738" eaLnBrk="0" hangingPunct="0">
              <a:defRPr sz="2400">
                <a:solidFill>
                  <a:schemeClr val="tx1"/>
                </a:solidFill>
                <a:latin typeface="Arial Rounded MT Bold" pitchFamily="34" charset="0"/>
                <a:ea typeface="ＭＳ Ｐゴシック" pitchFamily="34" charset="-128"/>
              </a:defRPr>
            </a:lvl3pPr>
            <a:lvl4pPr marL="1600200" indent="-228600" defTabSz="947738" eaLnBrk="0" hangingPunct="0">
              <a:defRPr sz="2400">
                <a:solidFill>
                  <a:schemeClr val="tx1"/>
                </a:solidFill>
                <a:latin typeface="Arial Rounded MT Bold" pitchFamily="34" charset="0"/>
                <a:ea typeface="ＭＳ Ｐゴシック" pitchFamily="34" charset="-128"/>
              </a:defRPr>
            </a:lvl4pPr>
            <a:lvl5pPr marL="2057400" indent="-228600" defTabSz="947738" eaLnBrk="0" hangingPunct="0">
              <a:defRPr sz="2400">
                <a:solidFill>
                  <a:schemeClr val="tx1"/>
                </a:solidFill>
                <a:latin typeface="Arial Rounded MT Bold" pitchFamily="34" charset="0"/>
                <a:ea typeface="ＭＳ Ｐゴシック" pitchFamily="34" charset="-128"/>
              </a:defRPr>
            </a:lvl5pPr>
            <a:lvl6pPr marL="2514600" indent="-228600" algn="r" defTabSz="947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Rounded MT Bold" pitchFamily="34" charset="0"/>
                <a:ea typeface="ＭＳ Ｐゴシック" pitchFamily="34" charset="-128"/>
              </a:defRPr>
            </a:lvl6pPr>
            <a:lvl7pPr marL="2971800" indent="-228600" algn="r" defTabSz="947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Rounded MT Bold" pitchFamily="34" charset="0"/>
                <a:ea typeface="ＭＳ Ｐゴシック" pitchFamily="34" charset="-128"/>
              </a:defRPr>
            </a:lvl7pPr>
            <a:lvl8pPr marL="3429000" indent="-228600" algn="r" defTabSz="947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Rounded MT Bold" pitchFamily="34" charset="0"/>
                <a:ea typeface="ＭＳ Ｐゴシック" pitchFamily="34" charset="-128"/>
              </a:defRPr>
            </a:lvl8pPr>
            <a:lvl9pPr marL="3886200" indent="-228600" algn="r" defTabSz="947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Rounded MT Bold" pitchFamily="34" charset="0"/>
                <a:ea typeface="ＭＳ Ｐゴシック" pitchFamily="34" charset="-128"/>
              </a:defRPr>
            </a:lvl9pPr>
          </a:lstStyle>
          <a:p>
            <a:r>
              <a:rPr lang="en-US" sz="1300" dirty="0" smtClean="0">
                <a:latin typeface="Arial" pitchFamily="34" charset="0"/>
              </a:rPr>
              <a:t>May </a:t>
            </a:r>
            <a:r>
              <a:rPr lang="en-US" sz="1300" dirty="0">
                <a:latin typeface="Arial" pitchFamily="34" charset="0"/>
              </a:rPr>
              <a:t>4, 2008</a:t>
            </a:r>
          </a:p>
        </p:txBody>
      </p:sp>
      <p:sp>
        <p:nvSpPr>
          <p:cNvPr id="64518" name="Slide Number Placeholder 5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47738" eaLnBrk="0" hangingPunct="0">
              <a:defRPr sz="2400">
                <a:solidFill>
                  <a:schemeClr val="tx1"/>
                </a:solidFill>
                <a:latin typeface="Arial Rounded MT Bold" pitchFamily="34" charset="0"/>
                <a:ea typeface="ＭＳ Ｐゴシック" pitchFamily="34" charset="-128"/>
              </a:defRPr>
            </a:lvl1pPr>
            <a:lvl2pPr marL="742950" indent="-285750" defTabSz="947738" eaLnBrk="0" hangingPunct="0">
              <a:defRPr sz="2400">
                <a:solidFill>
                  <a:schemeClr val="tx1"/>
                </a:solidFill>
                <a:latin typeface="Arial Rounded MT Bold" pitchFamily="34" charset="0"/>
                <a:ea typeface="ＭＳ Ｐゴシック" pitchFamily="34" charset="-128"/>
              </a:defRPr>
            </a:lvl2pPr>
            <a:lvl3pPr marL="1143000" indent="-228600" defTabSz="947738" eaLnBrk="0" hangingPunct="0">
              <a:defRPr sz="2400">
                <a:solidFill>
                  <a:schemeClr val="tx1"/>
                </a:solidFill>
                <a:latin typeface="Arial Rounded MT Bold" pitchFamily="34" charset="0"/>
                <a:ea typeface="ＭＳ Ｐゴシック" pitchFamily="34" charset="-128"/>
              </a:defRPr>
            </a:lvl3pPr>
            <a:lvl4pPr marL="1600200" indent="-228600" defTabSz="947738" eaLnBrk="0" hangingPunct="0">
              <a:defRPr sz="2400">
                <a:solidFill>
                  <a:schemeClr val="tx1"/>
                </a:solidFill>
                <a:latin typeface="Arial Rounded MT Bold" pitchFamily="34" charset="0"/>
                <a:ea typeface="ＭＳ Ｐゴシック" pitchFamily="34" charset="-128"/>
              </a:defRPr>
            </a:lvl4pPr>
            <a:lvl5pPr marL="2057400" indent="-228600" defTabSz="947738" eaLnBrk="0" hangingPunct="0">
              <a:defRPr sz="2400">
                <a:solidFill>
                  <a:schemeClr val="tx1"/>
                </a:solidFill>
                <a:latin typeface="Arial Rounded MT Bold" pitchFamily="34" charset="0"/>
                <a:ea typeface="ＭＳ Ｐゴシック" pitchFamily="34" charset="-128"/>
              </a:defRPr>
            </a:lvl5pPr>
            <a:lvl6pPr marL="2514600" indent="-228600" algn="r" defTabSz="947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Rounded MT Bold" pitchFamily="34" charset="0"/>
                <a:ea typeface="ＭＳ Ｐゴシック" pitchFamily="34" charset="-128"/>
              </a:defRPr>
            </a:lvl6pPr>
            <a:lvl7pPr marL="2971800" indent="-228600" algn="r" defTabSz="947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Rounded MT Bold" pitchFamily="34" charset="0"/>
                <a:ea typeface="ＭＳ Ｐゴシック" pitchFamily="34" charset="-128"/>
              </a:defRPr>
            </a:lvl7pPr>
            <a:lvl8pPr marL="3429000" indent="-228600" algn="r" defTabSz="947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Rounded MT Bold" pitchFamily="34" charset="0"/>
                <a:ea typeface="ＭＳ Ｐゴシック" pitchFamily="34" charset="-128"/>
              </a:defRPr>
            </a:lvl8pPr>
            <a:lvl9pPr marL="3886200" indent="-228600" algn="r" defTabSz="947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Rounded MT Bold" pitchFamily="34" charset="0"/>
                <a:ea typeface="ＭＳ Ｐゴシック" pitchFamily="34" charset="-128"/>
              </a:defRPr>
            </a:lvl9pPr>
          </a:lstStyle>
          <a:p>
            <a:fld id="{40DB5B50-7AC8-483C-83DB-3F013553E423}" type="slidenum">
              <a:rPr lang="en-US" sz="1300">
                <a:latin typeface="Arial" pitchFamily="34" charset="0"/>
              </a:rPr>
              <a:pPr/>
              <a:t>26</a:t>
            </a:fld>
            <a:endParaRPr lang="en-US" sz="130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7902356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4515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  <a:ea typeface="ＭＳ Ｐゴシック" pitchFamily="34" charset="-128"/>
            </a:endParaRPr>
          </a:p>
        </p:txBody>
      </p:sp>
      <p:sp>
        <p:nvSpPr>
          <p:cNvPr id="64516" name="Header Placeholder 3"/>
          <p:cNvSpPr>
            <a:spLocks noGrp="1"/>
          </p:cNvSpPr>
          <p:nvPr>
            <p:ph type="hdr" sz="quarter"/>
          </p:nvPr>
        </p:nvSpPr>
        <p:spPr>
          <a:noFill/>
        </p:spPr>
        <p:txBody>
          <a:bodyPr/>
          <a:lstStyle>
            <a:lvl1pPr defTabSz="947738" eaLnBrk="0" hangingPunct="0">
              <a:defRPr sz="2400">
                <a:solidFill>
                  <a:schemeClr val="tx1"/>
                </a:solidFill>
                <a:latin typeface="Arial Rounded MT Bold" pitchFamily="34" charset="0"/>
                <a:ea typeface="ＭＳ Ｐゴシック" pitchFamily="34" charset="-128"/>
              </a:defRPr>
            </a:lvl1pPr>
            <a:lvl2pPr marL="742950" indent="-285750" defTabSz="947738" eaLnBrk="0" hangingPunct="0">
              <a:defRPr sz="2400">
                <a:solidFill>
                  <a:schemeClr val="tx1"/>
                </a:solidFill>
                <a:latin typeface="Arial Rounded MT Bold" pitchFamily="34" charset="0"/>
                <a:ea typeface="ＭＳ Ｐゴシック" pitchFamily="34" charset="-128"/>
              </a:defRPr>
            </a:lvl2pPr>
            <a:lvl3pPr marL="1143000" indent="-228600" defTabSz="947738" eaLnBrk="0" hangingPunct="0">
              <a:defRPr sz="2400">
                <a:solidFill>
                  <a:schemeClr val="tx1"/>
                </a:solidFill>
                <a:latin typeface="Arial Rounded MT Bold" pitchFamily="34" charset="0"/>
                <a:ea typeface="ＭＳ Ｐゴシック" pitchFamily="34" charset="-128"/>
              </a:defRPr>
            </a:lvl3pPr>
            <a:lvl4pPr marL="1600200" indent="-228600" defTabSz="947738" eaLnBrk="0" hangingPunct="0">
              <a:defRPr sz="2400">
                <a:solidFill>
                  <a:schemeClr val="tx1"/>
                </a:solidFill>
                <a:latin typeface="Arial Rounded MT Bold" pitchFamily="34" charset="0"/>
                <a:ea typeface="ＭＳ Ｐゴシック" pitchFamily="34" charset="-128"/>
              </a:defRPr>
            </a:lvl4pPr>
            <a:lvl5pPr marL="2057400" indent="-228600" defTabSz="947738" eaLnBrk="0" hangingPunct="0">
              <a:defRPr sz="2400">
                <a:solidFill>
                  <a:schemeClr val="tx1"/>
                </a:solidFill>
                <a:latin typeface="Arial Rounded MT Bold" pitchFamily="34" charset="0"/>
                <a:ea typeface="ＭＳ Ｐゴシック" pitchFamily="34" charset="-128"/>
              </a:defRPr>
            </a:lvl5pPr>
            <a:lvl6pPr marL="2514600" indent="-228600" algn="r" defTabSz="947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Rounded MT Bold" pitchFamily="34" charset="0"/>
                <a:ea typeface="ＭＳ Ｐゴシック" pitchFamily="34" charset="-128"/>
              </a:defRPr>
            </a:lvl6pPr>
            <a:lvl7pPr marL="2971800" indent="-228600" algn="r" defTabSz="947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Rounded MT Bold" pitchFamily="34" charset="0"/>
                <a:ea typeface="ＭＳ Ｐゴシック" pitchFamily="34" charset="-128"/>
              </a:defRPr>
            </a:lvl7pPr>
            <a:lvl8pPr marL="3429000" indent="-228600" algn="r" defTabSz="947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Rounded MT Bold" pitchFamily="34" charset="0"/>
                <a:ea typeface="ＭＳ Ｐゴシック" pitchFamily="34" charset="-128"/>
              </a:defRPr>
            </a:lvl8pPr>
            <a:lvl9pPr marL="3886200" indent="-228600" algn="r" defTabSz="947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Rounded MT Bold" pitchFamily="34" charset="0"/>
                <a:ea typeface="ＭＳ Ｐゴシック" pitchFamily="34" charset="-128"/>
              </a:defRPr>
            </a:lvl9pPr>
          </a:lstStyle>
          <a:p>
            <a:r>
              <a:rPr lang="en-US" sz="1300">
                <a:latin typeface="Arial" pitchFamily="34" charset="0"/>
              </a:rPr>
              <a:t>USC Auxiliary Services Central IT - Individual Accomplishments</a:t>
            </a:r>
          </a:p>
        </p:txBody>
      </p:sp>
      <p:sp>
        <p:nvSpPr>
          <p:cNvPr id="64517" name="Date Placeholder 4"/>
          <p:cNvSpPr>
            <a:spLocks noGrp="1"/>
          </p:cNvSpPr>
          <p:nvPr>
            <p:ph type="dt" sz="quarter" idx="1"/>
          </p:nvPr>
        </p:nvSpPr>
        <p:spPr>
          <a:noFill/>
        </p:spPr>
        <p:txBody>
          <a:bodyPr/>
          <a:lstStyle>
            <a:lvl1pPr defTabSz="947738" eaLnBrk="0" hangingPunct="0">
              <a:defRPr sz="2400">
                <a:solidFill>
                  <a:schemeClr val="tx1"/>
                </a:solidFill>
                <a:latin typeface="Arial Rounded MT Bold" pitchFamily="34" charset="0"/>
                <a:ea typeface="ＭＳ Ｐゴシック" pitchFamily="34" charset="-128"/>
              </a:defRPr>
            </a:lvl1pPr>
            <a:lvl2pPr marL="742950" indent="-285750" defTabSz="947738" eaLnBrk="0" hangingPunct="0">
              <a:defRPr sz="2400">
                <a:solidFill>
                  <a:schemeClr val="tx1"/>
                </a:solidFill>
                <a:latin typeface="Arial Rounded MT Bold" pitchFamily="34" charset="0"/>
                <a:ea typeface="ＭＳ Ｐゴシック" pitchFamily="34" charset="-128"/>
              </a:defRPr>
            </a:lvl2pPr>
            <a:lvl3pPr marL="1143000" indent="-228600" defTabSz="947738" eaLnBrk="0" hangingPunct="0">
              <a:defRPr sz="2400">
                <a:solidFill>
                  <a:schemeClr val="tx1"/>
                </a:solidFill>
                <a:latin typeface="Arial Rounded MT Bold" pitchFamily="34" charset="0"/>
                <a:ea typeface="ＭＳ Ｐゴシック" pitchFamily="34" charset="-128"/>
              </a:defRPr>
            </a:lvl3pPr>
            <a:lvl4pPr marL="1600200" indent="-228600" defTabSz="947738" eaLnBrk="0" hangingPunct="0">
              <a:defRPr sz="2400">
                <a:solidFill>
                  <a:schemeClr val="tx1"/>
                </a:solidFill>
                <a:latin typeface="Arial Rounded MT Bold" pitchFamily="34" charset="0"/>
                <a:ea typeface="ＭＳ Ｐゴシック" pitchFamily="34" charset="-128"/>
              </a:defRPr>
            </a:lvl4pPr>
            <a:lvl5pPr marL="2057400" indent="-228600" defTabSz="947738" eaLnBrk="0" hangingPunct="0">
              <a:defRPr sz="2400">
                <a:solidFill>
                  <a:schemeClr val="tx1"/>
                </a:solidFill>
                <a:latin typeface="Arial Rounded MT Bold" pitchFamily="34" charset="0"/>
                <a:ea typeface="ＭＳ Ｐゴシック" pitchFamily="34" charset="-128"/>
              </a:defRPr>
            </a:lvl5pPr>
            <a:lvl6pPr marL="2514600" indent="-228600" algn="r" defTabSz="947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Rounded MT Bold" pitchFamily="34" charset="0"/>
                <a:ea typeface="ＭＳ Ｐゴシック" pitchFamily="34" charset="-128"/>
              </a:defRPr>
            </a:lvl6pPr>
            <a:lvl7pPr marL="2971800" indent="-228600" algn="r" defTabSz="947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Rounded MT Bold" pitchFamily="34" charset="0"/>
                <a:ea typeface="ＭＳ Ｐゴシック" pitchFamily="34" charset="-128"/>
              </a:defRPr>
            </a:lvl7pPr>
            <a:lvl8pPr marL="3429000" indent="-228600" algn="r" defTabSz="947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Rounded MT Bold" pitchFamily="34" charset="0"/>
                <a:ea typeface="ＭＳ Ｐゴシック" pitchFamily="34" charset="-128"/>
              </a:defRPr>
            </a:lvl8pPr>
            <a:lvl9pPr marL="3886200" indent="-228600" algn="r" defTabSz="947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Rounded MT Bold" pitchFamily="34" charset="0"/>
                <a:ea typeface="ＭＳ Ｐゴシック" pitchFamily="34" charset="-128"/>
              </a:defRPr>
            </a:lvl9pPr>
          </a:lstStyle>
          <a:p>
            <a:r>
              <a:rPr lang="en-US" sz="1300" dirty="0" smtClean="0">
                <a:latin typeface="Arial" pitchFamily="34" charset="0"/>
              </a:rPr>
              <a:t>May </a:t>
            </a:r>
            <a:r>
              <a:rPr lang="en-US" sz="1300" dirty="0">
                <a:latin typeface="Arial" pitchFamily="34" charset="0"/>
              </a:rPr>
              <a:t>4, 2008</a:t>
            </a:r>
          </a:p>
        </p:txBody>
      </p:sp>
      <p:sp>
        <p:nvSpPr>
          <p:cNvPr id="64518" name="Slide Number Placeholder 5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47738" eaLnBrk="0" hangingPunct="0">
              <a:defRPr sz="2400">
                <a:solidFill>
                  <a:schemeClr val="tx1"/>
                </a:solidFill>
                <a:latin typeface="Arial Rounded MT Bold" pitchFamily="34" charset="0"/>
                <a:ea typeface="ＭＳ Ｐゴシック" pitchFamily="34" charset="-128"/>
              </a:defRPr>
            </a:lvl1pPr>
            <a:lvl2pPr marL="742950" indent="-285750" defTabSz="947738" eaLnBrk="0" hangingPunct="0">
              <a:defRPr sz="2400">
                <a:solidFill>
                  <a:schemeClr val="tx1"/>
                </a:solidFill>
                <a:latin typeface="Arial Rounded MT Bold" pitchFamily="34" charset="0"/>
                <a:ea typeface="ＭＳ Ｐゴシック" pitchFamily="34" charset="-128"/>
              </a:defRPr>
            </a:lvl2pPr>
            <a:lvl3pPr marL="1143000" indent="-228600" defTabSz="947738" eaLnBrk="0" hangingPunct="0">
              <a:defRPr sz="2400">
                <a:solidFill>
                  <a:schemeClr val="tx1"/>
                </a:solidFill>
                <a:latin typeface="Arial Rounded MT Bold" pitchFamily="34" charset="0"/>
                <a:ea typeface="ＭＳ Ｐゴシック" pitchFamily="34" charset="-128"/>
              </a:defRPr>
            </a:lvl3pPr>
            <a:lvl4pPr marL="1600200" indent="-228600" defTabSz="947738" eaLnBrk="0" hangingPunct="0">
              <a:defRPr sz="2400">
                <a:solidFill>
                  <a:schemeClr val="tx1"/>
                </a:solidFill>
                <a:latin typeface="Arial Rounded MT Bold" pitchFamily="34" charset="0"/>
                <a:ea typeface="ＭＳ Ｐゴシック" pitchFamily="34" charset="-128"/>
              </a:defRPr>
            </a:lvl4pPr>
            <a:lvl5pPr marL="2057400" indent="-228600" defTabSz="947738" eaLnBrk="0" hangingPunct="0">
              <a:defRPr sz="2400">
                <a:solidFill>
                  <a:schemeClr val="tx1"/>
                </a:solidFill>
                <a:latin typeface="Arial Rounded MT Bold" pitchFamily="34" charset="0"/>
                <a:ea typeface="ＭＳ Ｐゴシック" pitchFamily="34" charset="-128"/>
              </a:defRPr>
            </a:lvl5pPr>
            <a:lvl6pPr marL="2514600" indent="-228600" algn="r" defTabSz="947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Rounded MT Bold" pitchFamily="34" charset="0"/>
                <a:ea typeface="ＭＳ Ｐゴシック" pitchFamily="34" charset="-128"/>
              </a:defRPr>
            </a:lvl6pPr>
            <a:lvl7pPr marL="2971800" indent="-228600" algn="r" defTabSz="947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Rounded MT Bold" pitchFamily="34" charset="0"/>
                <a:ea typeface="ＭＳ Ｐゴシック" pitchFamily="34" charset="-128"/>
              </a:defRPr>
            </a:lvl7pPr>
            <a:lvl8pPr marL="3429000" indent="-228600" algn="r" defTabSz="947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Rounded MT Bold" pitchFamily="34" charset="0"/>
                <a:ea typeface="ＭＳ Ｐゴシック" pitchFamily="34" charset="-128"/>
              </a:defRPr>
            </a:lvl8pPr>
            <a:lvl9pPr marL="3886200" indent="-228600" algn="r" defTabSz="947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Rounded MT Bold" pitchFamily="34" charset="0"/>
                <a:ea typeface="ＭＳ Ｐゴシック" pitchFamily="34" charset="-128"/>
              </a:defRPr>
            </a:lvl9pPr>
          </a:lstStyle>
          <a:p>
            <a:fld id="{40DB5B50-7AC8-483C-83DB-3F013553E423}" type="slidenum">
              <a:rPr lang="en-US" sz="1300">
                <a:latin typeface="Arial" pitchFamily="34" charset="0"/>
              </a:rPr>
              <a:pPr/>
              <a:t>27</a:t>
            </a:fld>
            <a:endParaRPr lang="en-US" sz="130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6753726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3251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  <a:ea typeface="ＭＳ Ｐゴシック" pitchFamily="34" charset="-128"/>
            </a:endParaRPr>
          </a:p>
        </p:txBody>
      </p:sp>
      <p:sp>
        <p:nvSpPr>
          <p:cNvPr id="53252" name="Header Placeholder 3"/>
          <p:cNvSpPr>
            <a:spLocks noGrp="1"/>
          </p:cNvSpPr>
          <p:nvPr>
            <p:ph type="hdr" sz="quarter"/>
          </p:nvPr>
        </p:nvSpPr>
        <p:spPr>
          <a:noFill/>
        </p:spPr>
        <p:txBody>
          <a:bodyPr/>
          <a:lstStyle>
            <a:lvl1pPr defTabSz="947738" eaLnBrk="0" hangingPunct="0">
              <a:defRPr sz="2400">
                <a:solidFill>
                  <a:schemeClr val="tx1"/>
                </a:solidFill>
                <a:latin typeface="Arial Rounded MT Bold" pitchFamily="34" charset="0"/>
                <a:ea typeface="ＭＳ Ｐゴシック" pitchFamily="34" charset="-128"/>
              </a:defRPr>
            </a:lvl1pPr>
            <a:lvl2pPr marL="742950" indent="-285750" defTabSz="947738" eaLnBrk="0" hangingPunct="0">
              <a:defRPr sz="2400">
                <a:solidFill>
                  <a:schemeClr val="tx1"/>
                </a:solidFill>
                <a:latin typeface="Arial Rounded MT Bold" pitchFamily="34" charset="0"/>
                <a:ea typeface="ＭＳ Ｐゴシック" pitchFamily="34" charset="-128"/>
              </a:defRPr>
            </a:lvl2pPr>
            <a:lvl3pPr marL="1143000" indent="-228600" defTabSz="947738" eaLnBrk="0" hangingPunct="0">
              <a:defRPr sz="2400">
                <a:solidFill>
                  <a:schemeClr val="tx1"/>
                </a:solidFill>
                <a:latin typeface="Arial Rounded MT Bold" pitchFamily="34" charset="0"/>
                <a:ea typeface="ＭＳ Ｐゴシック" pitchFamily="34" charset="-128"/>
              </a:defRPr>
            </a:lvl3pPr>
            <a:lvl4pPr marL="1600200" indent="-228600" defTabSz="947738" eaLnBrk="0" hangingPunct="0">
              <a:defRPr sz="2400">
                <a:solidFill>
                  <a:schemeClr val="tx1"/>
                </a:solidFill>
                <a:latin typeface="Arial Rounded MT Bold" pitchFamily="34" charset="0"/>
                <a:ea typeface="ＭＳ Ｐゴシック" pitchFamily="34" charset="-128"/>
              </a:defRPr>
            </a:lvl4pPr>
            <a:lvl5pPr marL="2057400" indent="-228600" defTabSz="947738" eaLnBrk="0" hangingPunct="0">
              <a:defRPr sz="2400">
                <a:solidFill>
                  <a:schemeClr val="tx1"/>
                </a:solidFill>
                <a:latin typeface="Arial Rounded MT Bold" pitchFamily="34" charset="0"/>
                <a:ea typeface="ＭＳ Ｐゴシック" pitchFamily="34" charset="-128"/>
              </a:defRPr>
            </a:lvl5pPr>
            <a:lvl6pPr marL="2514600" indent="-228600" algn="r" defTabSz="947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Rounded MT Bold" pitchFamily="34" charset="0"/>
                <a:ea typeface="ＭＳ Ｐゴシック" pitchFamily="34" charset="-128"/>
              </a:defRPr>
            </a:lvl6pPr>
            <a:lvl7pPr marL="2971800" indent="-228600" algn="r" defTabSz="947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Rounded MT Bold" pitchFamily="34" charset="0"/>
                <a:ea typeface="ＭＳ Ｐゴシック" pitchFamily="34" charset="-128"/>
              </a:defRPr>
            </a:lvl7pPr>
            <a:lvl8pPr marL="3429000" indent="-228600" algn="r" defTabSz="947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Rounded MT Bold" pitchFamily="34" charset="0"/>
                <a:ea typeface="ＭＳ Ｐゴシック" pitchFamily="34" charset="-128"/>
              </a:defRPr>
            </a:lvl8pPr>
            <a:lvl9pPr marL="3886200" indent="-228600" algn="r" defTabSz="947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Rounded MT Bold" pitchFamily="34" charset="0"/>
                <a:ea typeface="ＭＳ Ｐゴシック" pitchFamily="34" charset="-128"/>
              </a:defRPr>
            </a:lvl9pPr>
          </a:lstStyle>
          <a:p>
            <a:r>
              <a:rPr lang="en-US" sz="1300">
                <a:latin typeface="Arial" pitchFamily="34" charset="0"/>
              </a:rPr>
              <a:t>USC Auxiliary Services Central IT - Individual Accomplishments</a:t>
            </a:r>
          </a:p>
        </p:txBody>
      </p:sp>
      <p:sp>
        <p:nvSpPr>
          <p:cNvPr id="53253" name="Date Placeholder 4"/>
          <p:cNvSpPr>
            <a:spLocks noGrp="1"/>
          </p:cNvSpPr>
          <p:nvPr>
            <p:ph type="dt" sz="quarter" idx="1"/>
          </p:nvPr>
        </p:nvSpPr>
        <p:spPr>
          <a:noFill/>
        </p:spPr>
        <p:txBody>
          <a:bodyPr/>
          <a:lstStyle>
            <a:lvl1pPr defTabSz="947738" eaLnBrk="0" hangingPunct="0">
              <a:defRPr sz="2400">
                <a:solidFill>
                  <a:schemeClr val="tx1"/>
                </a:solidFill>
                <a:latin typeface="Arial Rounded MT Bold" pitchFamily="34" charset="0"/>
                <a:ea typeface="ＭＳ Ｐゴシック" pitchFamily="34" charset="-128"/>
              </a:defRPr>
            </a:lvl1pPr>
            <a:lvl2pPr marL="742950" indent="-285750" defTabSz="947738" eaLnBrk="0" hangingPunct="0">
              <a:defRPr sz="2400">
                <a:solidFill>
                  <a:schemeClr val="tx1"/>
                </a:solidFill>
                <a:latin typeface="Arial Rounded MT Bold" pitchFamily="34" charset="0"/>
                <a:ea typeface="ＭＳ Ｐゴシック" pitchFamily="34" charset="-128"/>
              </a:defRPr>
            </a:lvl2pPr>
            <a:lvl3pPr marL="1143000" indent="-228600" defTabSz="947738" eaLnBrk="0" hangingPunct="0">
              <a:defRPr sz="2400">
                <a:solidFill>
                  <a:schemeClr val="tx1"/>
                </a:solidFill>
                <a:latin typeface="Arial Rounded MT Bold" pitchFamily="34" charset="0"/>
                <a:ea typeface="ＭＳ Ｐゴシック" pitchFamily="34" charset="-128"/>
              </a:defRPr>
            </a:lvl3pPr>
            <a:lvl4pPr marL="1600200" indent="-228600" defTabSz="947738" eaLnBrk="0" hangingPunct="0">
              <a:defRPr sz="2400">
                <a:solidFill>
                  <a:schemeClr val="tx1"/>
                </a:solidFill>
                <a:latin typeface="Arial Rounded MT Bold" pitchFamily="34" charset="0"/>
                <a:ea typeface="ＭＳ Ｐゴシック" pitchFamily="34" charset="-128"/>
              </a:defRPr>
            </a:lvl4pPr>
            <a:lvl5pPr marL="2057400" indent="-228600" defTabSz="947738" eaLnBrk="0" hangingPunct="0">
              <a:defRPr sz="2400">
                <a:solidFill>
                  <a:schemeClr val="tx1"/>
                </a:solidFill>
                <a:latin typeface="Arial Rounded MT Bold" pitchFamily="34" charset="0"/>
                <a:ea typeface="ＭＳ Ｐゴシック" pitchFamily="34" charset="-128"/>
              </a:defRPr>
            </a:lvl5pPr>
            <a:lvl6pPr marL="2514600" indent="-228600" algn="r" defTabSz="947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Rounded MT Bold" pitchFamily="34" charset="0"/>
                <a:ea typeface="ＭＳ Ｐゴシック" pitchFamily="34" charset="-128"/>
              </a:defRPr>
            </a:lvl6pPr>
            <a:lvl7pPr marL="2971800" indent="-228600" algn="r" defTabSz="947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Rounded MT Bold" pitchFamily="34" charset="0"/>
                <a:ea typeface="ＭＳ Ｐゴシック" pitchFamily="34" charset="-128"/>
              </a:defRPr>
            </a:lvl7pPr>
            <a:lvl8pPr marL="3429000" indent="-228600" algn="r" defTabSz="947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Rounded MT Bold" pitchFamily="34" charset="0"/>
                <a:ea typeface="ＭＳ Ｐゴシック" pitchFamily="34" charset="-128"/>
              </a:defRPr>
            </a:lvl8pPr>
            <a:lvl9pPr marL="3886200" indent="-228600" algn="r" defTabSz="947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Rounded MT Bold" pitchFamily="34" charset="0"/>
                <a:ea typeface="ＭＳ Ｐゴシック" pitchFamily="34" charset="-128"/>
              </a:defRPr>
            </a:lvl9pPr>
          </a:lstStyle>
          <a:p>
            <a:r>
              <a:rPr lang="en-US" sz="1300" dirty="0" smtClean="0">
                <a:latin typeface="Arial" pitchFamily="34" charset="0"/>
              </a:rPr>
              <a:t>May </a:t>
            </a:r>
            <a:r>
              <a:rPr lang="en-US" sz="1300" dirty="0">
                <a:latin typeface="Arial" pitchFamily="34" charset="0"/>
              </a:rPr>
              <a:t>4, 2008</a:t>
            </a:r>
          </a:p>
        </p:txBody>
      </p:sp>
      <p:sp>
        <p:nvSpPr>
          <p:cNvPr id="53254" name="Slide Number Placeholder 5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47738" eaLnBrk="0" hangingPunct="0">
              <a:defRPr sz="2400">
                <a:solidFill>
                  <a:schemeClr val="tx1"/>
                </a:solidFill>
                <a:latin typeface="Arial Rounded MT Bold" pitchFamily="34" charset="0"/>
                <a:ea typeface="ＭＳ Ｐゴシック" pitchFamily="34" charset="-128"/>
              </a:defRPr>
            </a:lvl1pPr>
            <a:lvl2pPr marL="742950" indent="-285750" defTabSz="947738" eaLnBrk="0" hangingPunct="0">
              <a:defRPr sz="2400">
                <a:solidFill>
                  <a:schemeClr val="tx1"/>
                </a:solidFill>
                <a:latin typeface="Arial Rounded MT Bold" pitchFamily="34" charset="0"/>
                <a:ea typeface="ＭＳ Ｐゴシック" pitchFamily="34" charset="-128"/>
              </a:defRPr>
            </a:lvl2pPr>
            <a:lvl3pPr marL="1143000" indent="-228600" defTabSz="947738" eaLnBrk="0" hangingPunct="0">
              <a:defRPr sz="2400">
                <a:solidFill>
                  <a:schemeClr val="tx1"/>
                </a:solidFill>
                <a:latin typeface="Arial Rounded MT Bold" pitchFamily="34" charset="0"/>
                <a:ea typeface="ＭＳ Ｐゴシック" pitchFamily="34" charset="-128"/>
              </a:defRPr>
            </a:lvl3pPr>
            <a:lvl4pPr marL="1600200" indent="-228600" defTabSz="947738" eaLnBrk="0" hangingPunct="0">
              <a:defRPr sz="2400">
                <a:solidFill>
                  <a:schemeClr val="tx1"/>
                </a:solidFill>
                <a:latin typeface="Arial Rounded MT Bold" pitchFamily="34" charset="0"/>
                <a:ea typeface="ＭＳ Ｐゴシック" pitchFamily="34" charset="-128"/>
              </a:defRPr>
            </a:lvl4pPr>
            <a:lvl5pPr marL="2057400" indent="-228600" defTabSz="947738" eaLnBrk="0" hangingPunct="0">
              <a:defRPr sz="2400">
                <a:solidFill>
                  <a:schemeClr val="tx1"/>
                </a:solidFill>
                <a:latin typeface="Arial Rounded MT Bold" pitchFamily="34" charset="0"/>
                <a:ea typeface="ＭＳ Ｐゴシック" pitchFamily="34" charset="-128"/>
              </a:defRPr>
            </a:lvl5pPr>
            <a:lvl6pPr marL="2514600" indent="-228600" algn="r" defTabSz="947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Rounded MT Bold" pitchFamily="34" charset="0"/>
                <a:ea typeface="ＭＳ Ｐゴシック" pitchFamily="34" charset="-128"/>
              </a:defRPr>
            </a:lvl6pPr>
            <a:lvl7pPr marL="2971800" indent="-228600" algn="r" defTabSz="947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Rounded MT Bold" pitchFamily="34" charset="0"/>
                <a:ea typeface="ＭＳ Ｐゴシック" pitchFamily="34" charset="-128"/>
              </a:defRPr>
            </a:lvl7pPr>
            <a:lvl8pPr marL="3429000" indent="-228600" algn="r" defTabSz="947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Rounded MT Bold" pitchFamily="34" charset="0"/>
                <a:ea typeface="ＭＳ Ｐゴシック" pitchFamily="34" charset="-128"/>
              </a:defRPr>
            </a:lvl8pPr>
            <a:lvl9pPr marL="3886200" indent="-228600" algn="r" defTabSz="947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Rounded MT Bold" pitchFamily="34" charset="0"/>
                <a:ea typeface="ＭＳ Ｐゴシック" pitchFamily="34" charset="-128"/>
              </a:defRPr>
            </a:lvl9pPr>
          </a:lstStyle>
          <a:p>
            <a:fld id="{B0ED52AC-BB1A-4BD6-89A2-C7EBF9A5C10A}" type="slidenum">
              <a:rPr lang="en-US" sz="1300">
                <a:latin typeface="Arial" pitchFamily="34" charset="0"/>
              </a:rPr>
              <a:pPr/>
              <a:t>2</a:t>
            </a:fld>
            <a:endParaRPr lang="en-US" sz="130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5650914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4515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  <a:ea typeface="ＭＳ Ｐゴシック" pitchFamily="34" charset="-128"/>
            </a:endParaRPr>
          </a:p>
        </p:txBody>
      </p:sp>
      <p:sp>
        <p:nvSpPr>
          <p:cNvPr id="64516" name="Header Placeholder 3"/>
          <p:cNvSpPr>
            <a:spLocks noGrp="1"/>
          </p:cNvSpPr>
          <p:nvPr>
            <p:ph type="hdr" sz="quarter"/>
          </p:nvPr>
        </p:nvSpPr>
        <p:spPr>
          <a:noFill/>
        </p:spPr>
        <p:txBody>
          <a:bodyPr/>
          <a:lstStyle>
            <a:lvl1pPr defTabSz="947738" eaLnBrk="0" hangingPunct="0">
              <a:defRPr sz="2400">
                <a:solidFill>
                  <a:schemeClr val="tx1"/>
                </a:solidFill>
                <a:latin typeface="Arial Rounded MT Bold" pitchFamily="34" charset="0"/>
                <a:ea typeface="ＭＳ Ｐゴシック" pitchFamily="34" charset="-128"/>
              </a:defRPr>
            </a:lvl1pPr>
            <a:lvl2pPr marL="742950" indent="-285750" defTabSz="947738" eaLnBrk="0" hangingPunct="0">
              <a:defRPr sz="2400">
                <a:solidFill>
                  <a:schemeClr val="tx1"/>
                </a:solidFill>
                <a:latin typeface="Arial Rounded MT Bold" pitchFamily="34" charset="0"/>
                <a:ea typeface="ＭＳ Ｐゴシック" pitchFamily="34" charset="-128"/>
              </a:defRPr>
            </a:lvl2pPr>
            <a:lvl3pPr marL="1143000" indent="-228600" defTabSz="947738" eaLnBrk="0" hangingPunct="0">
              <a:defRPr sz="2400">
                <a:solidFill>
                  <a:schemeClr val="tx1"/>
                </a:solidFill>
                <a:latin typeface="Arial Rounded MT Bold" pitchFamily="34" charset="0"/>
                <a:ea typeface="ＭＳ Ｐゴシック" pitchFamily="34" charset="-128"/>
              </a:defRPr>
            </a:lvl3pPr>
            <a:lvl4pPr marL="1600200" indent="-228600" defTabSz="947738" eaLnBrk="0" hangingPunct="0">
              <a:defRPr sz="2400">
                <a:solidFill>
                  <a:schemeClr val="tx1"/>
                </a:solidFill>
                <a:latin typeface="Arial Rounded MT Bold" pitchFamily="34" charset="0"/>
                <a:ea typeface="ＭＳ Ｐゴシック" pitchFamily="34" charset="-128"/>
              </a:defRPr>
            </a:lvl4pPr>
            <a:lvl5pPr marL="2057400" indent="-228600" defTabSz="947738" eaLnBrk="0" hangingPunct="0">
              <a:defRPr sz="2400">
                <a:solidFill>
                  <a:schemeClr val="tx1"/>
                </a:solidFill>
                <a:latin typeface="Arial Rounded MT Bold" pitchFamily="34" charset="0"/>
                <a:ea typeface="ＭＳ Ｐゴシック" pitchFamily="34" charset="-128"/>
              </a:defRPr>
            </a:lvl5pPr>
            <a:lvl6pPr marL="2514600" indent="-228600" algn="r" defTabSz="947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Rounded MT Bold" pitchFamily="34" charset="0"/>
                <a:ea typeface="ＭＳ Ｐゴシック" pitchFamily="34" charset="-128"/>
              </a:defRPr>
            </a:lvl6pPr>
            <a:lvl7pPr marL="2971800" indent="-228600" algn="r" defTabSz="947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Rounded MT Bold" pitchFamily="34" charset="0"/>
                <a:ea typeface="ＭＳ Ｐゴシック" pitchFamily="34" charset="-128"/>
              </a:defRPr>
            </a:lvl7pPr>
            <a:lvl8pPr marL="3429000" indent="-228600" algn="r" defTabSz="947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Rounded MT Bold" pitchFamily="34" charset="0"/>
                <a:ea typeface="ＭＳ Ｐゴシック" pitchFamily="34" charset="-128"/>
              </a:defRPr>
            </a:lvl8pPr>
            <a:lvl9pPr marL="3886200" indent="-228600" algn="r" defTabSz="947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Rounded MT Bold" pitchFamily="34" charset="0"/>
                <a:ea typeface="ＭＳ Ｐゴシック" pitchFamily="34" charset="-128"/>
              </a:defRPr>
            </a:lvl9pPr>
          </a:lstStyle>
          <a:p>
            <a:r>
              <a:rPr lang="en-US" sz="1300">
                <a:latin typeface="Arial" pitchFamily="34" charset="0"/>
              </a:rPr>
              <a:t>USC Auxiliary Services Central IT - Individual Accomplishments</a:t>
            </a:r>
          </a:p>
        </p:txBody>
      </p:sp>
      <p:sp>
        <p:nvSpPr>
          <p:cNvPr id="64517" name="Date Placeholder 4"/>
          <p:cNvSpPr>
            <a:spLocks noGrp="1"/>
          </p:cNvSpPr>
          <p:nvPr>
            <p:ph type="dt" sz="quarter" idx="1"/>
          </p:nvPr>
        </p:nvSpPr>
        <p:spPr>
          <a:noFill/>
        </p:spPr>
        <p:txBody>
          <a:bodyPr/>
          <a:lstStyle>
            <a:lvl1pPr defTabSz="947738" eaLnBrk="0" hangingPunct="0">
              <a:defRPr sz="2400">
                <a:solidFill>
                  <a:schemeClr val="tx1"/>
                </a:solidFill>
                <a:latin typeface="Arial Rounded MT Bold" pitchFamily="34" charset="0"/>
                <a:ea typeface="ＭＳ Ｐゴシック" pitchFamily="34" charset="-128"/>
              </a:defRPr>
            </a:lvl1pPr>
            <a:lvl2pPr marL="742950" indent="-285750" defTabSz="947738" eaLnBrk="0" hangingPunct="0">
              <a:defRPr sz="2400">
                <a:solidFill>
                  <a:schemeClr val="tx1"/>
                </a:solidFill>
                <a:latin typeface="Arial Rounded MT Bold" pitchFamily="34" charset="0"/>
                <a:ea typeface="ＭＳ Ｐゴシック" pitchFamily="34" charset="-128"/>
              </a:defRPr>
            </a:lvl2pPr>
            <a:lvl3pPr marL="1143000" indent="-228600" defTabSz="947738" eaLnBrk="0" hangingPunct="0">
              <a:defRPr sz="2400">
                <a:solidFill>
                  <a:schemeClr val="tx1"/>
                </a:solidFill>
                <a:latin typeface="Arial Rounded MT Bold" pitchFamily="34" charset="0"/>
                <a:ea typeface="ＭＳ Ｐゴシック" pitchFamily="34" charset="-128"/>
              </a:defRPr>
            </a:lvl3pPr>
            <a:lvl4pPr marL="1600200" indent="-228600" defTabSz="947738" eaLnBrk="0" hangingPunct="0">
              <a:defRPr sz="2400">
                <a:solidFill>
                  <a:schemeClr val="tx1"/>
                </a:solidFill>
                <a:latin typeface="Arial Rounded MT Bold" pitchFamily="34" charset="0"/>
                <a:ea typeface="ＭＳ Ｐゴシック" pitchFamily="34" charset="-128"/>
              </a:defRPr>
            </a:lvl4pPr>
            <a:lvl5pPr marL="2057400" indent="-228600" defTabSz="947738" eaLnBrk="0" hangingPunct="0">
              <a:defRPr sz="2400">
                <a:solidFill>
                  <a:schemeClr val="tx1"/>
                </a:solidFill>
                <a:latin typeface="Arial Rounded MT Bold" pitchFamily="34" charset="0"/>
                <a:ea typeface="ＭＳ Ｐゴシック" pitchFamily="34" charset="-128"/>
              </a:defRPr>
            </a:lvl5pPr>
            <a:lvl6pPr marL="2514600" indent="-228600" algn="r" defTabSz="947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Rounded MT Bold" pitchFamily="34" charset="0"/>
                <a:ea typeface="ＭＳ Ｐゴシック" pitchFamily="34" charset="-128"/>
              </a:defRPr>
            </a:lvl6pPr>
            <a:lvl7pPr marL="2971800" indent="-228600" algn="r" defTabSz="947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Rounded MT Bold" pitchFamily="34" charset="0"/>
                <a:ea typeface="ＭＳ Ｐゴシック" pitchFamily="34" charset="-128"/>
              </a:defRPr>
            </a:lvl7pPr>
            <a:lvl8pPr marL="3429000" indent="-228600" algn="r" defTabSz="947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Rounded MT Bold" pitchFamily="34" charset="0"/>
                <a:ea typeface="ＭＳ Ｐゴシック" pitchFamily="34" charset="-128"/>
              </a:defRPr>
            </a:lvl8pPr>
            <a:lvl9pPr marL="3886200" indent="-228600" algn="r" defTabSz="947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Rounded MT Bold" pitchFamily="34" charset="0"/>
                <a:ea typeface="ＭＳ Ｐゴシック" pitchFamily="34" charset="-128"/>
              </a:defRPr>
            </a:lvl9pPr>
          </a:lstStyle>
          <a:p>
            <a:r>
              <a:rPr lang="en-US" sz="1300" dirty="0" smtClean="0">
                <a:latin typeface="Arial" pitchFamily="34" charset="0"/>
              </a:rPr>
              <a:t>May </a:t>
            </a:r>
            <a:r>
              <a:rPr lang="en-US" sz="1300" dirty="0">
                <a:latin typeface="Arial" pitchFamily="34" charset="0"/>
              </a:rPr>
              <a:t>4, 2008</a:t>
            </a:r>
          </a:p>
        </p:txBody>
      </p:sp>
      <p:sp>
        <p:nvSpPr>
          <p:cNvPr id="64518" name="Slide Number Placeholder 5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47738" eaLnBrk="0" hangingPunct="0">
              <a:defRPr sz="2400">
                <a:solidFill>
                  <a:schemeClr val="tx1"/>
                </a:solidFill>
                <a:latin typeface="Arial Rounded MT Bold" pitchFamily="34" charset="0"/>
                <a:ea typeface="ＭＳ Ｐゴシック" pitchFamily="34" charset="-128"/>
              </a:defRPr>
            </a:lvl1pPr>
            <a:lvl2pPr marL="742950" indent="-285750" defTabSz="947738" eaLnBrk="0" hangingPunct="0">
              <a:defRPr sz="2400">
                <a:solidFill>
                  <a:schemeClr val="tx1"/>
                </a:solidFill>
                <a:latin typeface="Arial Rounded MT Bold" pitchFamily="34" charset="0"/>
                <a:ea typeface="ＭＳ Ｐゴシック" pitchFamily="34" charset="-128"/>
              </a:defRPr>
            </a:lvl2pPr>
            <a:lvl3pPr marL="1143000" indent="-228600" defTabSz="947738" eaLnBrk="0" hangingPunct="0">
              <a:defRPr sz="2400">
                <a:solidFill>
                  <a:schemeClr val="tx1"/>
                </a:solidFill>
                <a:latin typeface="Arial Rounded MT Bold" pitchFamily="34" charset="0"/>
                <a:ea typeface="ＭＳ Ｐゴシック" pitchFamily="34" charset="-128"/>
              </a:defRPr>
            </a:lvl3pPr>
            <a:lvl4pPr marL="1600200" indent="-228600" defTabSz="947738" eaLnBrk="0" hangingPunct="0">
              <a:defRPr sz="2400">
                <a:solidFill>
                  <a:schemeClr val="tx1"/>
                </a:solidFill>
                <a:latin typeface="Arial Rounded MT Bold" pitchFamily="34" charset="0"/>
                <a:ea typeface="ＭＳ Ｐゴシック" pitchFamily="34" charset="-128"/>
              </a:defRPr>
            </a:lvl4pPr>
            <a:lvl5pPr marL="2057400" indent="-228600" defTabSz="947738" eaLnBrk="0" hangingPunct="0">
              <a:defRPr sz="2400">
                <a:solidFill>
                  <a:schemeClr val="tx1"/>
                </a:solidFill>
                <a:latin typeface="Arial Rounded MT Bold" pitchFamily="34" charset="0"/>
                <a:ea typeface="ＭＳ Ｐゴシック" pitchFamily="34" charset="-128"/>
              </a:defRPr>
            </a:lvl5pPr>
            <a:lvl6pPr marL="2514600" indent="-228600" algn="r" defTabSz="947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Rounded MT Bold" pitchFamily="34" charset="0"/>
                <a:ea typeface="ＭＳ Ｐゴシック" pitchFamily="34" charset="-128"/>
              </a:defRPr>
            </a:lvl6pPr>
            <a:lvl7pPr marL="2971800" indent="-228600" algn="r" defTabSz="947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Rounded MT Bold" pitchFamily="34" charset="0"/>
                <a:ea typeface="ＭＳ Ｐゴシック" pitchFamily="34" charset="-128"/>
              </a:defRPr>
            </a:lvl7pPr>
            <a:lvl8pPr marL="3429000" indent="-228600" algn="r" defTabSz="947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Rounded MT Bold" pitchFamily="34" charset="0"/>
                <a:ea typeface="ＭＳ Ｐゴシック" pitchFamily="34" charset="-128"/>
              </a:defRPr>
            </a:lvl8pPr>
            <a:lvl9pPr marL="3886200" indent="-228600" algn="r" defTabSz="947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Rounded MT Bold" pitchFamily="34" charset="0"/>
                <a:ea typeface="ＭＳ Ｐゴシック" pitchFamily="34" charset="-128"/>
              </a:defRPr>
            </a:lvl9pPr>
          </a:lstStyle>
          <a:p>
            <a:fld id="{40DB5B50-7AC8-483C-83DB-3F013553E423}" type="slidenum">
              <a:rPr lang="en-US" sz="1300">
                <a:latin typeface="Arial" pitchFamily="34" charset="0"/>
              </a:rPr>
              <a:pPr/>
              <a:t>28</a:t>
            </a:fld>
            <a:endParaRPr lang="en-US" sz="130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8658605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4515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  <a:ea typeface="ＭＳ Ｐゴシック" pitchFamily="34" charset="-128"/>
            </a:endParaRPr>
          </a:p>
        </p:txBody>
      </p:sp>
      <p:sp>
        <p:nvSpPr>
          <p:cNvPr id="64516" name="Header Placeholder 3"/>
          <p:cNvSpPr>
            <a:spLocks noGrp="1"/>
          </p:cNvSpPr>
          <p:nvPr>
            <p:ph type="hdr" sz="quarter"/>
          </p:nvPr>
        </p:nvSpPr>
        <p:spPr>
          <a:noFill/>
        </p:spPr>
        <p:txBody>
          <a:bodyPr/>
          <a:lstStyle>
            <a:lvl1pPr defTabSz="947738" eaLnBrk="0" hangingPunct="0">
              <a:defRPr sz="2400">
                <a:solidFill>
                  <a:schemeClr val="tx1"/>
                </a:solidFill>
                <a:latin typeface="Arial Rounded MT Bold" pitchFamily="34" charset="0"/>
                <a:ea typeface="ＭＳ Ｐゴシック" pitchFamily="34" charset="-128"/>
              </a:defRPr>
            </a:lvl1pPr>
            <a:lvl2pPr marL="742950" indent="-285750" defTabSz="947738" eaLnBrk="0" hangingPunct="0">
              <a:defRPr sz="2400">
                <a:solidFill>
                  <a:schemeClr val="tx1"/>
                </a:solidFill>
                <a:latin typeface="Arial Rounded MT Bold" pitchFamily="34" charset="0"/>
                <a:ea typeface="ＭＳ Ｐゴシック" pitchFamily="34" charset="-128"/>
              </a:defRPr>
            </a:lvl2pPr>
            <a:lvl3pPr marL="1143000" indent="-228600" defTabSz="947738" eaLnBrk="0" hangingPunct="0">
              <a:defRPr sz="2400">
                <a:solidFill>
                  <a:schemeClr val="tx1"/>
                </a:solidFill>
                <a:latin typeface="Arial Rounded MT Bold" pitchFamily="34" charset="0"/>
                <a:ea typeface="ＭＳ Ｐゴシック" pitchFamily="34" charset="-128"/>
              </a:defRPr>
            </a:lvl3pPr>
            <a:lvl4pPr marL="1600200" indent="-228600" defTabSz="947738" eaLnBrk="0" hangingPunct="0">
              <a:defRPr sz="2400">
                <a:solidFill>
                  <a:schemeClr val="tx1"/>
                </a:solidFill>
                <a:latin typeface="Arial Rounded MT Bold" pitchFamily="34" charset="0"/>
                <a:ea typeface="ＭＳ Ｐゴシック" pitchFamily="34" charset="-128"/>
              </a:defRPr>
            </a:lvl4pPr>
            <a:lvl5pPr marL="2057400" indent="-228600" defTabSz="947738" eaLnBrk="0" hangingPunct="0">
              <a:defRPr sz="2400">
                <a:solidFill>
                  <a:schemeClr val="tx1"/>
                </a:solidFill>
                <a:latin typeface="Arial Rounded MT Bold" pitchFamily="34" charset="0"/>
                <a:ea typeface="ＭＳ Ｐゴシック" pitchFamily="34" charset="-128"/>
              </a:defRPr>
            </a:lvl5pPr>
            <a:lvl6pPr marL="2514600" indent="-228600" algn="r" defTabSz="947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Rounded MT Bold" pitchFamily="34" charset="0"/>
                <a:ea typeface="ＭＳ Ｐゴシック" pitchFamily="34" charset="-128"/>
              </a:defRPr>
            </a:lvl6pPr>
            <a:lvl7pPr marL="2971800" indent="-228600" algn="r" defTabSz="947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Rounded MT Bold" pitchFamily="34" charset="0"/>
                <a:ea typeface="ＭＳ Ｐゴシック" pitchFamily="34" charset="-128"/>
              </a:defRPr>
            </a:lvl7pPr>
            <a:lvl8pPr marL="3429000" indent="-228600" algn="r" defTabSz="947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Rounded MT Bold" pitchFamily="34" charset="0"/>
                <a:ea typeface="ＭＳ Ｐゴシック" pitchFamily="34" charset="-128"/>
              </a:defRPr>
            </a:lvl8pPr>
            <a:lvl9pPr marL="3886200" indent="-228600" algn="r" defTabSz="947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Rounded MT Bold" pitchFamily="34" charset="0"/>
                <a:ea typeface="ＭＳ Ｐゴシック" pitchFamily="34" charset="-128"/>
              </a:defRPr>
            </a:lvl9pPr>
          </a:lstStyle>
          <a:p>
            <a:r>
              <a:rPr lang="en-US" sz="1300">
                <a:latin typeface="Arial" pitchFamily="34" charset="0"/>
              </a:rPr>
              <a:t>USC Auxiliary Services Central IT - Individual Accomplishments</a:t>
            </a:r>
          </a:p>
        </p:txBody>
      </p:sp>
      <p:sp>
        <p:nvSpPr>
          <p:cNvPr id="64517" name="Date Placeholder 4"/>
          <p:cNvSpPr>
            <a:spLocks noGrp="1"/>
          </p:cNvSpPr>
          <p:nvPr>
            <p:ph type="dt" sz="quarter" idx="1"/>
          </p:nvPr>
        </p:nvSpPr>
        <p:spPr>
          <a:noFill/>
        </p:spPr>
        <p:txBody>
          <a:bodyPr/>
          <a:lstStyle>
            <a:lvl1pPr defTabSz="947738" eaLnBrk="0" hangingPunct="0">
              <a:defRPr sz="2400">
                <a:solidFill>
                  <a:schemeClr val="tx1"/>
                </a:solidFill>
                <a:latin typeface="Arial Rounded MT Bold" pitchFamily="34" charset="0"/>
                <a:ea typeface="ＭＳ Ｐゴシック" pitchFamily="34" charset="-128"/>
              </a:defRPr>
            </a:lvl1pPr>
            <a:lvl2pPr marL="742950" indent="-285750" defTabSz="947738" eaLnBrk="0" hangingPunct="0">
              <a:defRPr sz="2400">
                <a:solidFill>
                  <a:schemeClr val="tx1"/>
                </a:solidFill>
                <a:latin typeface="Arial Rounded MT Bold" pitchFamily="34" charset="0"/>
                <a:ea typeface="ＭＳ Ｐゴシック" pitchFamily="34" charset="-128"/>
              </a:defRPr>
            </a:lvl2pPr>
            <a:lvl3pPr marL="1143000" indent="-228600" defTabSz="947738" eaLnBrk="0" hangingPunct="0">
              <a:defRPr sz="2400">
                <a:solidFill>
                  <a:schemeClr val="tx1"/>
                </a:solidFill>
                <a:latin typeface="Arial Rounded MT Bold" pitchFamily="34" charset="0"/>
                <a:ea typeface="ＭＳ Ｐゴシック" pitchFamily="34" charset="-128"/>
              </a:defRPr>
            </a:lvl3pPr>
            <a:lvl4pPr marL="1600200" indent="-228600" defTabSz="947738" eaLnBrk="0" hangingPunct="0">
              <a:defRPr sz="2400">
                <a:solidFill>
                  <a:schemeClr val="tx1"/>
                </a:solidFill>
                <a:latin typeface="Arial Rounded MT Bold" pitchFamily="34" charset="0"/>
                <a:ea typeface="ＭＳ Ｐゴシック" pitchFamily="34" charset="-128"/>
              </a:defRPr>
            </a:lvl4pPr>
            <a:lvl5pPr marL="2057400" indent="-228600" defTabSz="947738" eaLnBrk="0" hangingPunct="0">
              <a:defRPr sz="2400">
                <a:solidFill>
                  <a:schemeClr val="tx1"/>
                </a:solidFill>
                <a:latin typeface="Arial Rounded MT Bold" pitchFamily="34" charset="0"/>
                <a:ea typeface="ＭＳ Ｐゴシック" pitchFamily="34" charset="-128"/>
              </a:defRPr>
            </a:lvl5pPr>
            <a:lvl6pPr marL="2514600" indent="-228600" algn="r" defTabSz="947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Rounded MT Bold" pitchFamily="34" charset="0"/>
                <a:ea typeface="ＭＳ Ｐゴシック" pitchFamily="34" charset="-128"/>
              </a:defRPr>
            </a:lvl6pPr>
            <a:lvl7pPr marL="2971800" indent="-228600" algn="r" defTabSz="947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Rounded MT Bold" pitchFamily="34" charset="0"/>
                <a:ea typeface="ＭＳ Ｐゴシック" pitchFamily="34" charset="-128"/>
              </a:defRPr>
            </a:lvl7pPr>
            <a:lvl8pPr marL="3429000" indent="-228600" algn="r" defTabSz="947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Rounded MT Bold" pitchFamily="34" charset="0"/>
                <a:ea typeface="ＭＳ Ｐゴシック" pitchFamily="34" charset="-128"/>
              </a:defRPr>
            </a:lvl8pPr>
            <a:lvl9pPr marL="3886200" indent="-228600" algn="r" defTabSz="947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Rounded MT Bold" pitchFamily="34" charset="0"/>
                <a:ea typeface="ＭＳ Ｐゴシック" pitchFamily="34" charset="-128"/>
              </a:defRPr>
            </a:lvl9pPr>
          </a:lstStyle>
          <a:p>
            <a:r>
              <a:rPr lang="en-US" sz="1300" dirty="0" smtClean="0">
                <a:latin typeface="Arial" pitchFamily="34" charset="0"/>
              </a:rPr>
              <a:t>May </a:t>
            </a:r>
            <a:r>
              <a:rPr lang="en-US" sz="1300" dirty="0">
                <a:latin typeface="Arial" pitchFamily="34" charset="0"/>
              </a:rPr>
              <a:t>4, 2008</a:t>
            </a:r>
          </a:p>
        </p:txBody>
      </p:sp>
      <p:sp>
        <p:nvSpPr>
          <p:cNvPr id="64518" name="Slide Number Placeholder 5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47738" eaLnBrk="0" hangingPunct="0">
              <a:defRPr sz="2400">
                <a:solidFill>
                  <a:schemeClr val="tx1"/>
                </a:solidFill>
                <a:latin typeface="Arial Rounded MT Bold" pitchFamily="34" charset="0"/>
                <a:ea typeface="ＭＳ Ｐゴシック" pitchFamily="34" charset="-128"/>
              </a:defRPr>
            </a:lvl1pPr>
            <a:lvl2pPr marL="742950" indent="-285750" defTabSz="947738" eaLnBrk="0" hangingPunct="0">
              <a:defRPr sz="2400">
                <a:solidFill>
                  <a:schemeClr val="tx1"/>
                </a:solidFill>
                <a:latin typeface="Arial Rounded MT Bold" pitchFamily="34" charset="0"/>
                <a:ea typeface="ＭＳ Ｐゴシック" pitchFamily="34" charset="-128"/>
              </a:defRPr>
            </a:lvl2pPr>
            <a:lvl3pPr marL="1143000" indent="-228600" defTabSz="947738" eaLnBrk="0" hangingPunct="0">
              <a:defRPr sz="2400">
                <a:solidFill>
                  <a:schemeClr val="tx1"/>
                </a:solidFill>
                <a:latin typeface="Arial Rounded MT Bold" pitchFamily="34" charset="0"/>
                <a:ea typeface="ＭＳ Ｐゴシック" pitchFamily="34" charset="-128"/>
              </a:defRPr>
            </a:lvl3pPr>
            <a:lvl4pPr marL="1600200" indent="-228600" defTabSz="947738" eaLnBrk="0" hangingPunct="0">
              <a:defRPr sz="2400">
                <a:solidFill>
                  <a:schemeClr val="tx1"/>
                </a:solidFill>
                <a:latin typeface="Arial Rounded MT Bold" pitchFamily="34" charset="0"/>
                <a:ea typeface="ＭＳ Ｐゴシック" pitchFamily="34" charset="-128"/>
              </a:defRPr>
            </a:lvl4pPr>
            <a:lvl5pPr marL="2057400" indent="-228600" defTabSz="947738" eaLnBrk="0" hangingPunct="0">
              <a:defRPr sz="2400">
                <a:solidFill>
                  <a:schemeClr val="tx1"/>
                </a:solidFill>
                <a:latin typeface="Arial Rounded MT Bold" pitchFamily="34" charset="0"/>
                <a:ea typeface="ＭＳ Ｐゴシック" pitchFamily="34" charset="-128"/>
              </a:defRPr>
            </a:lvl5pPr>
            <a:lvl6pPr marL="2514600" indent="-228600" algn="r" defTabSz="947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Rounded MT Bold" pitchFamily="34" charset="0"/>
                <a:ea typeface="ＭＳ Ｐゴシック" pitchFamily="34" charset="-128"/>
              </a:defRPr>
            </a:lvl6pPr>
            <a:lvl7pPr marL="2971800" indent="-228600" algn="r" defTabSz="947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Rounded MT Bold" pitchFamily="34" charset="0"/>
                <a:ea typeface="ＭＳ Ｐゴシック" pitchFamily="34" charset="-128"/>
              </a:defRPr>
            </a:lvl7pPr>
            <a:lvl8pPr marL="3429000" indent="-228600" algn="r" defTabSz="947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Rounded MT Bold" pitchFamily="34" charset="0"/>
                <a:ea typeface="ＭＳ Ｐゴシック" pitchFamily="34" charset="-128"/>
              </a:defRPr>
            </a:lvl8pPr>
            <a:lvl9pPr marL="3886200" indent="-228600" algn="r" defTabSz="947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Rounded MT Bold" pitchFamily="34" charset="0"/>
                <a:ea typeface="ＭＳ Ｐゴシック" pitchFamily="34" charset="-128"/>
              </a:defRPr>
            </a:lvl9pPr>
          </a:lstStyle>
          <a:p>
            <a:fld id="{40DB5B50-7AC8-483C-83DB-3F013553E423}" type="slidenum">
              <a:rPr lang="en-US" sz="1300">
                <a:latin typeface="Arial" pitchFamily="34" charset="0"/>
              </a:rPr>
              <a:pPr/>
              <a:t>29</a:t>
            </a:fld>
            <a:endParaRPr lang="en-US" sz="130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8849873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4515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  <a:ea typeface="ＭＳ Ｐゴシック" pitchFamily="34" charset="-128"/>
            </a:endParaRPr>
          </a:p>
        </p:txBody>
      </p:sp>
      <p:sp>
        <p:nvSpPr>
          <p:cNvPr id="64516" name="Header Placeholder 3"/>
          <p:cNvSpPr>
            <a:spLocks noGrp="1"/>
          </p:cNvSpPr>
          <p:nvPr>
            <p:ph type="hdr" sz="quarter"/>
          </p:nvPr>
        </p:nvSpPr>
        <p:spPr>
          <a:noFill/>
        </p:spPr>
        <p:txBody>
          <a:bodyPr/>
          <a:lstStyle>
            <a:lvl1pPr defTabSz="947738" eaLnBrk="0" hangingPunct="0">
              <a:defRPr sz="2400">
                <a:solidFill>
                  <a:schemeClr val="tx1"/>
                </a:solidFill>
                <a:latin typeface="Arial Rounded MT Bold" pitchFamily="34" charset="0"/>
                <a:ea typeface="ＭＳ Ｐゴシック" pitchFamily="34" charset="-128"/>
              </a:defRPr>
            </a:lvl1pPr>
            <a:lvl2pPr marL="742950" indent="-285750" defTabSz="947738" eaLnBrk="0" hangingPunct="0">
              <a:defRPr sz="2400">
                <a:solidFill>
                  <a:schemeClr val="tx1"/>
                </a:solidFill>
                <a:latin typeface="Arial Rounded MT Bold" pitchFamily="34" charset="0"/>
                <a:ea typeface="ＭＳ Ｐゴシック" pitchFamily="34" charset="-128"/>
              </a:defRPr>
            </a:lvl2pPr>
            <a:lvl3pPr marL="1143000" indent="-228600" defTabSz="947738" eaLnBrk="0" hangingPunct="0">
              <a:defRPr sz="2400">
                <a:solidFill>
                  <a:schemeClr val="tx1"/>
                </a:solidFill>
                <a:latin typeface="Arial Rounded MT Bold" pitchFamily="34" charset="0"/>
                <a:ea typeface="ＭＳ Ｐゴシック" pitchFamily="34" charset="-128"/>
              </a:defRPr>
            </a:lvl3pPr>
            <a:lvl4pPr marL="1600200" indent="-228600" defTabSz="947738" eaLnBrk="0" hangingPunct="0">
              <a:defRPr sz="2400">
                <a:solidFill>
                  <a:schemeClr val="tx1"/>
                </a:solidFill>
                <a:latin typeface="Arial Rounded MT Bold" pitchFamily="34" charset="0"/>
                <a:ea typeface="ＭＳ Ｐゴシック" pitchFamily="34" charset="-128"/>
              </a:defRPr>
            </a:lvl4pPr>
            <a:lvl5pPr marL="2057400" indent="-228600" defTabSz="947738" eaLnBrk="0" hangingPunct="0">
              <a:defRPr sz="2400">
                <a:solidFill>
                  <a:schemeClr val="tx1"/>
                </a:solidFill>
                <a:latin typeface="Arial Rounded MT Bold" pitchFamily="34" charset="0"/>
                <a:ea typeface="ＭＳ Ｐゴシック" pitchFamily="34" charset="-128"/>
              </a:defRPr>
            </a:lvl5pPr>
            <a:lvl6pPr marL="2514600" indent="-228600" algn="r" defTabSz="947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Rounded MT Bold" pitchFamily="34" charset="0"/>
                <a:ea typeface="ＭＳ Ｐゴシック" pitchFamily="34" charset="-128"/>
              </a:defRPr>
            </a:lvl6pPr>
            <a:lvl7pPr marL="2971800" indent="-228600" algn="r" defTabSz="947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Rounded MT Bold" pitchFamily="34" charset="0"/>
                <a:ea typeface="ＭＳ Ｐゴシック" pitchFamily="34" charset="-128"/>
              </a:defRPr>
            </a:lvl7pPr>
            <a:lvl8pPr marL="3429000" indent="-228600" algn="r" defTabSz="947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Rounded MT Bold" pitchFamily="34" charset="0"/>
                <a:ea typeface="ＭＳ Ｐゴシック" pitchFamily="34" charset="-128"/>
              </a:defRPr>
            </a:lvl8pPr>
            <a:lvl9pPr marL="3886200" indent="-228600" algn="r" defTabSz="947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Rounded MT Bold" pitchFamily="34" charset="0"/>
                <a:ea typeface="ＭＳ Ｐゴシック" pitchFamily="34" charset="-128"/>
              </a:defRPr>
            </a:lvl9pPr>
          </a:lstStyle>
          <a:p>
            <a:r>
              <a:rPr lang="en-US" sz="1300">
                <a:latin typeface="Arial" pitchFamily="34" charset="0"/>
              </a:rPr>
              <a:t>USC Auxiliary Services Central IT - Individual Accomplishments</a:t>
            </a:r>
          </a:p>
        </p:txBody>
      </p:sp>
      <p:sp>
        <p:nvSpPr>
          <p:cNvPr id="64517" name="Date Placeholder 4"/>
          <p:cNvSpPr>
            <a:spLocks noGrp="1"/>
          </p:cNvSpPr>
          <p:nvPr>
            <p:ph type="dt" sz="quarter" idx="1"/>
          </p:nvPr>
        </p:nvSpPr>
        <p:spPr>
          <a:noFill/>
        </p:spPr>
        <p:txBody>
          <a:bodyPr/>
          <a:lstStyle>
            <a:lvl1pPr defTabSz="947738" eaLnBrk="0" hangingPunct="0">
              <a:defRPr sz="2400">
                <a:solidFill>
                  <a:schemeClr val="tx1"/>
                </a:solidFill>
                <a:latin typeface="Arial Rounded MT Bold" pitchFamily="34" charset="0"/>
                <a:ea typeface="ＭＳ Ｐゴシック" pitchFamily="34" charset="-128"/>
              </a:defRPr>
            </a:lvl1pPr>
            <a:lvl2pPr marL="742950" indent="-285750" defTabSz="947738" eaLnBrk="0" hangingPunct="0">
              <a:defRPr sz="2400">
                <a:solidFill>
                  <a:schemeClr val="tx1"/>
                </a:solidFill>
                <a:latin typeface="Arial Rounded MT Bold" pitchFamily="34" charset="0"/>
                <a:ea typeface="ＭＳ Ｐゴシック" pitchFamily="34" charset="-128"/>
              </a:defRPr>
            </a:lvl2pPr>
            <a:lvl3pPr marL="1143000" indent="-228600" defTabSz="947738" eaLnBrk="0" hangingPunct="0">
              <a:defRPr sz="2400">
                <a:solidFill>
                  <a:schemeClr val="tx1"/>
                </a:solidFill>
                <a:latin typeface="Arial Rounded MT Bold" pitchFamily="34" charset="0"/>
                <a:ea typeface="ＭＳ Ｐゴシック" pitchFamily="34" charset="-128"/>
              </a:defRPr>
            </a:lvl3pPr>
            <a:lvl4pPr marL="1600200" indent="-228600" defTabSz="947738" eaLnBrk="0" hangingPunct="0">
              <a:defRPr sz="2400">
                <a:solidFill>
                  <a:schemeClr val="tx1"/>
                </a:solidFill>
                <a:latin typeface="Arial Rounded MT Bold" pitchFamily="34" charset="0"/>
                <a:ea typeface="ＭＳ Ｐゴシック" pitchFamily="34" charset="-128"/>
              </a:defRPr>
            </a:lvl4pPr>
            <a:lvl5pPr marL="2057400" indent="-228600" defTabSz="947738" eaLnBrk="0" hangingPunct="0">
              <a:defRPr sz="2400">
                <a:solidFill>
                  <a:schemeClr val="tx1"/>
                </a:solidFill>
                <a:latin typeface="Arial Rounded MT Bold" pitchFamily="34" charset="0"/>
                <a:ea typeface="ＭＳ Ｐゴシック" pitchFamily="34" charset="-128"/>
              </a:defRPr>
            </a:lvl5pPr>
            <a:lvl6pPr marL="2514600" indent="-228600" algn="r" defTabSz="947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Rounded MT Bold" pitchFamily="34" charset="0"/>
                <a:ea typeface="ＭＳ Ｐゴシック" pitchFamily="34" charset="-128"/>
              </a:defRPr>
            </a:lvl6pPr>
            <a:lvl7pPr marL="2971800" indent="-228600" algn="r" defTabSz="947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Rounded MT Bold" pitchFamily="34" charset="0"/>
                <a:ea typeface="ＭＳ Ｐゴシック" pitchFamily="34" charset="-128"/>
              </a:defRPr>
            </a:lvl7pPr>
            <a:lvl8pPr marL="3429000" indent="-228600" algn="r" defTabSz="947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Rounded MT Bold" pitchFamily="34" charset="0"/>
                <a:ea typeface="ＭＳ Ｐゴシック" pitchFamily="34" charset="-128"/>
              </a:defRPr>
            </a:lvl8pPr>
            <a:lvl9pPr marL="3886200" indent="-228600" algn="r" defTabSz="947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Rounded MT Bold" pitchFamily="34" charset="0"/>
                <a:ea typeface="ＭＳ Ｐゴシック" pitchFamily="34" charset="-128"/>
              </a:defRPr>
            </a:lvl9pPr>
          </a:lstStyle>
          <a:p>
            <a:r>
              <a:rPr lang="en-US" sz="1300" dirty="0" smtClean="0">
                <a:latin typeface="Arial" pitchFamily="34" charset="0"/>
              </a:rPr>
              <a:t>May </a:t>
            </a:r>
            <a:r>
              <a:rPr lang="en-US" sz="1300" dirty="0">
                <a:latin typeface="Arial" pitchFamily="34" charset="0"/>
              </a:rPr>
              <a:t>4, 2008</a:t>
            </a:r>
          </a:p>
        </p:txBody>
      </p:sp>
      <p:sp>
        <p:nvSpPr>
          <p:cNvPr id="64518" name="Slide Number Placeholder 5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47738" eaLnBrk="0" hangingPunct="0">
              <a:defRPr sz="2400">
                <a:solidFill>
                  <a:schemeClr val="tx1"/>
                </a:solidFill>
                <a:latin typeface="Arial Rounded MT Bold" pitchFamily="34" charset="0"/>
                <a:ea typeface="ＭＳ Ｐゴシック" pitchFamily="34" charset="-128"/>
              </a:defRPr>
            </a:lvl1pPr>
            <a:lvl2pPr marL="742950" indent="-285750" defTabSz="947738" eaLnBrk="0" hangingPunct="0">
              <a:defRPr sz="2400">
                <a:solidFill>
                  <a:schemeClr val="tx1"/>
                </a:solidFill>
                <a:latin typeface="Arial Rounded MT Bold" pitchFamily="34" charset="0"/>
                <a:ea typeface="ＭＳ Ｐゴシック" pitchFamily="34" charset="-128"/>
              </a:defRPr>
            </a:lvl2pPr>
            <a:lvl3pPr marL="1143000" indent="-228600" defTabSz="947738" eaLnBrk="0" hangingPunct="0">
              <a:defRPr sz="2400">
                <a:solidFill>
                  <a:schemeClr val="tx1"/>
                </a:solidFill>
                <a:latin typeface="Arial Rounded MT Bold" pitchFamily="34" charset="0"/>
                <a:ea typeface="ＭＳ Ｐゴシック" pitchFamily="34" charset="-128"/>
              </a:defRPr>
            </a:lvl3pPr>
            <a:lvl4pPr marL="1600200" indent="-228600" defTabSz="947738" eaLnBrk="0" hangingPunct="0">
              <a:defRPr sz="2400">
                <a:solidFill>
                  <a:schemeClr val="tx1"/>
                </a:solidFill>
                <a:latin typeface="Arial Rounded MT Bold" pitchFamily="34" charset="0"/>
                <a:ea typeface="ＭＳ Ｐゴシック" pitchFamily="34" charset="-128"/>
              </a:defRPr>
            </a:lvl4pPr>
            <a:lvl5pPr marL="2057400" indent="-228600" defTabSz="947738" eaLnBrk="0" hangingPunct="0">
              <a:defRPr sz="2400">
                <a:solidFill>
                  <a:schemeClr val="tx1"/>
                </a:solidFill>
                <a:latin typeface="Arial Rounded MT Bold" pitchFamily="34" charset="0"/>
                <a:ea typeface="ＭＳ Ｐゴシック" pitchFamily="34" charset="-128"/>
              </a:defRPr>
            </a:lvl5pPr>
            <a:lvl6pPr marL="2514600" indent="-228600" algn="r" defTabSz="947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Rounded MT Bold" pitchFamily="34" charset="0"/>
                <a:ea typeface="ＭＳ Ｐゴシック" pitchFamily="34" charset="-128"/>
              </a:defRPr>
            </a:lvl6pPr>
            <a:lvl7pPr marL="2971800" indent="-228600" algn="r" defTabSz="947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Rounded MT Bold" pitchFamily="34" charset="0"/>
                <a:ea typeface="ＭＳ Ｐゴシック" pitchFamily="34" charset="-128"/>
              </a:defRPr>
            </a:lvl7pPr>
            <a:lvl8pPr marL="3429000" indent="-228600" algn="r" defTabSz="947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Rounded MT Bold" pitchFamily="34" charset="0"/>
                <a:ea typeface="ＭＳ Ｐゴシック" pitchFamily="34" charset="-128"/>
              </a:defRPr>
            </a:lvl8pPr>
            <a:lvl9pPr marL="3886200" indent="-228600" algn="r" defTabSz="947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Rounded MT Bold" pitchFamily="34" charset="0"/>
                <a:ea typeface="ＭＳ Ｐゴシック" pitchFamily="34" charset="-128"/>
              </a:defRPr>
            </a:lvl9pPr>
          </a:lstStyle>
          <a:p>
            <a:fld id="{40DB5B50-7AC8-483C-83DB-3F013553E423}" type="slidenum">
              <a:rPr lang="en-US" sz="1300">
                <a:latin typeface="Arial" pitchFamily="34" charset="0"/>
              </a:rPr>
              <a:pPr/>
              <a:t>30</a:t>
            </a:fld>
            <a:endParaRPr lang="en-US" sz="130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87718758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4515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  <a:ea typeface="ＭＳ Ｐゴシック" pitchFamily="34" charset="-128"/>
            </a:endParaRPr>
          </a:p>
        </p:txBody>
      </p:sp>
      <p:sp>
        <p:nvSpPr>
          <p:cNvPr id="64516" name="Header Placeholder 3"/>
          <p:cNvSpPr>
            <a:spLocks noGrp="1"/>
          </p:cNvSpPr>
          <p:nvPr>
            <p:ph type="hdr" sz="quarter"/>
          </p:nvPr>
        </p:nvSpPr>
        <p:spPr>
          <a:noFill/>
        </p:spPr>
        <p:txBody>
          <a:bodyPr/>
          <a:lstStyle>
            <a:lvl1pPr defTabSz="947738" eaLnBrk="0" hangingPunct="0">
              <a:defRPr sz="2400">
                <a:solidFill>
                  <a:schemeClr val="tx1"/>
                </a:solidFill>
                <a:latin typeface="Arial Rounded MT Bold" pitchFamily="34" charset="0"/>
                <a:ea typeface="ＭＳ Ｐゴシック" pitchFamily="34" charset="-128"/>
              </a:defRPr>
            </a:lvl1pPr>
            <a:lvl2pPr marL="742950" indent="-285750" defTabSz="947738" eaLnBrk="0" hangingPunct="0">
              <a:defRPr sz="2400">
                <a:solidFill>
                  <a:schemeClr val="tx1"/>
                </a:solidFill>
                <a:latin typeface="Arial Rounded MT Bold" pitchFamily="34" charset="0"/>
                <a:ea typeface="ＭＳ Ｐゴシック" pitchFamily="34" charset="-128"/>
              </a:defRPr>
            </a:lvl2pPr>
            <a:lvl3pPr marL="1143000" indent="-228600" defTabSz="947738" eaLnBrk="0" hangingPunct="0">
              <a:defRPr sz="2400">
                <a:solidFill>
                  <a:schemeClr val="tx1"/>
                </a:solidFill>
                <a:latin typeface="Arial Rounded MT Bold" pitchFamily="34" charset="0"/>
                <a:ea typeface="ＭＳ Ｐゴシック" pitchFamily="34" charset="-128"/>
              </a:defRPr>
            </a:lvl3pPr>
            <a:lvl4pPr marL="1600200" indent="-228600" defTabSz="947738" eaLnBrk="0" hangingPunct="0">
              <a:defRPr sz="2400">
                <a:solidFill>
                  <a:schemeClr val="tx1"/>
                </a:solidFill>
                <a:latin typeface="Arial Rounded MT Bold" pitchFamily="34" charset="0"/>
                <a:ea typeface="ＭＳ Ｐゴシック" pitchFamily="34" charset="-128"/>
              </a:defRPr>
            </a:lvl4pPr>
            <a:lvl5pPr marL="2057400" indent="-228600" defTabSz="947738" eaLnBrk="0" hangingPunct="0">
              <a:defRPr sz="2400">
                <a:solidFill>
                  <a:schemeClr val="tx1"/>
                </a:solidFill>
                <a:latin typeface="Arial Rounded MT Bold" pitchFamily="34" charset="0"/>
                <a:ea typeface="ＭＳ Ｐゴシック" pitchFamily="34" charset="-128"/>
              </a:defRPr>
            </a:lvl5pPr>
            <a:lvl6pPr marL="2514600" indent="-228600" algn="r" defTabSz="947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Rounded MT Bold" pitchFamily="34" charset="0"/>
                <a:ea typeface="ＭＳ Ｐゴシック" pitchFamily="34" charset="-128"/>
              </a:defRPr>
            </a:lvl6pPr>
            <a:lvl7pPr marL="2971800" indent="-228600" algn="r" defTabSz="947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Rounded MT Bold" pitchFamily="34" charset="0"/>
                <a:ea typeface="ＭＳ Ｐゴシック" pitchFamily="34" charset="-128"/>
              </a:defRPr>
            </a:lvl7pPr>
            <a:lvl8pPr marL="3429000" indent="-228600" algn="r" defTabSz="947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Rounded MT Bold" pitchFamily="34" charset="0"/>
                <a:ea typeface="ＭＳ Ｐゴシック" pitchFamily="34" charset="-128"/>
              </a:defRPr>
            </a:lvl8pPr>
            <a:lvl9pPr marL="3886200" indent="-228600" algn="r" defTabSz="947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Rounded MT Bold" pitchFamily="34" charset="0"/>
                <a:ea typeface="ＭＳ Ｐゴシック" pitchFamily="34" charset="-128"/>
              </a:defRPr>
            </a:lvl9pPr>
          </a:lstStyle>
          <a:p>
            <a:r>
              <a:rPr lang="en-US" sz="1300">
                <a:latin typeface="Arial" pitchFamily="34" charset="0"/>
              </a:rPr>
              <a:t>USC Auxiliary Services Central IT - Individual Accomplishments</a:t>
            </a:r>
          </a:p>
        </p:txBody>
      </p:sp>
      <p:sp>
        <p:nvSpPr>
          <p:cNvPr id="64517" name="Date Placeholder 4"/>
          <p:cNvSpPr>
            <a:spLocks noGrp="1"/>
          </p:cNvSpPr>
          <p:nvPr>
            <p:ph type="dt" sz="quarter" idx="1"/>
          </p:nvPr>
        </p:nvSpPr>
        <p:spPr>
          <a:noFill/>
        </p:spPr>
        <p:txBody>
          <a:bodyPr/>
          <a:lstStyle>
            <a:lvl1pPr defTabSz="947738" eaLnBrk="0" hangingPunct="0">
              <a:defRPr sz="2400">
                <a:solidFill>
                  <a:schemeClr val="tx1"/>
                </a:solidFill>
                <a:latin typeface="Arial Rounded MT Bold" pitchFamily="34" charset="0"/>
                <a:ea typeface="ＭＳ Ｐゴシック" pitchFamily="34" charset="-128"/>
              </a:defRPr>
            </a:lvl1pPr>
            <a:lvl2pPr marL="742950" indent="-285750" defTabSz="947738" eaLnBrk="0" hangingPunct="0">
              <a:defRPr sz="2400">
                <a:solidFill>
                  <a:schemeClr val="tx1"/>
                </a:solidFill>
                <a:latin typeface="Arial Rounded MT Bold" pitchFamily="34" charset="0"/>
                <a:ea typeface="ＭＳ Ｐゴシック" pitchFamily="34" charset="-128"/>
              </a:defRPr>
            </a:lvl2pPr>
            <a:lvl3pPr marL="1143000" indent="-228600" defTabSz="947738" eaLnBrk="0" hangingPunct="0">
              <a:defRPr sz="2400">
                <a:solidFill>
                  <a:schemeClr val="tx1"/>
                </a:solidFill>
                <a:latin typeface="Arial Rounded MT Bold" pitchFamily="34" charset="0"/>
                <a:ea typeface="ＭＳ Ｐゴシック" pitchFamily="34" charset="-128"/>
              </a:defRPr>
            </a:lvl3pPr>
            <a:lvl4pPr marL="1600200" indent="-228600" defTabSz="947738" eaLnBrk="0" hangingPunct="0">
              <a:defRPr sz="2400">
                <a:solidFill>
                  <a:schemeClr val="tx1"/>
                </a:solidFill>
                <a:latin typeface="Arial Rounded MT Bold" pitchFamily="34" charset="0"/>
                <a:ea typeface="ＭＳ Ｐゴシック" pitchFamily="34" charset="-128"/>
              </a:defRPr>
            </a:lvl4pPr>
            <a:lvl5pPr marL="2057400" indent="-228600" defTabSz="947738" eaLnBrk="0" hangingPunct="0">
              <a:defRPr sz="2400">
                <a:solidFill>
                  <a:schemeClr val="tx1"/>
                </a:solidFill>
                <a:latin typeface="Arial Rounded MT Bold" pitchFamily="34" charset="0"/>
                <a:ea typeface="ＭＳ Ｐゴシック" pitchFamily="34" charset="-128"/>
              </a:defRPr>
            </a:lvl5pPr>
            <a:lvl6pPr marL="2514600" indent="-228600" algn="r" defTabSz="947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Rounded MT Bold" pitchFamily="34" charset="0"/>
                <a:ea typeface="ＭＳ Ｐゴシック" pitchFamily="34" charset="-128"/>
              </a:defRPr>
            </a:lvl6pPr>
            <a:lvl7pPr marL="2971800" indent="-228600" algn="r" defTabSz="947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Rounded MT Bold" pitchFamily="34" charset="0"/>
                <a:ea typeface="ＭＳ Ｐゴシック" pitchFamily="34" charset="-128"/>
              </a:defRPr>
            </a:lvl7pPr>
            <a:lvl8pPr marL="3429000" indent="-228600" algn="r" defTabSz="947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Rounded MT Bold" pitchFamily="34" charset="0"/>
                <a:ea typeface="ＭＳ Ｐゴシック" pitchFamily="34" charset="-128"/>
              </a:defRPr>
            </a:lvl8pPr>
            <a:lvl9pPr marL="3886200" indent="-228600" algn="r" defTabSz="947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Rounded MT Bold" pitchFamily="34" charset="0"/>
                <a:ea typeface="ＭＳ Ｐゴシック" pitchFamily="34" charset="-128"/>
              </a:defRPr>
            </a:lvl9pPr>
          </a:lstStyle>
          <a:p>
            <a:r>
              <a:rPr lang="en-US" sz="1300" dirty="0" smtClean="0">
                <a:latin typeface="Arial" pitchFamily="34" charset="0"/>
              </a:rPr>
              <a:t>May </a:t>
            </a:r>
            <a:r>
              <a:rPr lang="en-US" sz="1300" dirty="0">
                <a:latin typeface="Arial" pitchFamily="34" charset="0"/>
              </a:rPr>
              <a:t>4, 2008</a:t>
            </a:r>
          </a:p>
        </p:txBody>
      </p:sp>
      <p:sp>
        <p:nvSpPr>
          <p:cNvPr id="64518" name="Slide Number Placeholder 5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47738" eaLnBrk="0" hangingPunct="0">
              <a:defRPr sz="2400">
                <a:solidFill>
                  <a:schemeClr val="tx1"/>
                </a:solidFill>
                <a:latin typeface="Arial Rounded MT Bold" pitchFamily="34" charset="0"/>
                <a:ea typeface="ＭＳ Ｐゴシック" pitchFamily="34" charset="-128"/>
              </a:defRPr>
            </a:lvl1pPr>
            <a:lvl2pPr marL="742950" indent="-285750" defTabSz="947738" eaLnBrk="0" hangingPunct="0">
              <a:defRPr sz="2400">
                <a:solidFill>
                  <a:schemeClr val="tx1"/>
                </a:solidFill>
                <a:latin typeface="Arial Rounded MT Bold" pitchFamily="34" charset="0"/>
                <a:ea typeface="ＭＳ Ｐゴシック" pitchFamily="34" charset="-128"/>
              </a:defRPr>
            </a:lvl2pPr>
            <a:lvl3pPr marL="1143000" indent="-228600" defTabSz="947738" eaLnBrk="0" hangingPunct="0">
              <a:defRPr sz="2400">
                <a:solidFill>
                  <a:schemeClr val="tx1"/>
                </a:solidFill>
                <a:latin typeface="Arial Rounded MT Bold" pitchFamily="34" charset="0"/>
                <a:ea typeface="ＭＳ Ｐゴシック" pitchFamily="34" charset="-128"/>
              </a:defRPr>
            </a:lvl3pPr>
            <a:lvl4pPr marL="1600200" indent="-228600" defTabSz="947738" eaLnBrk="0" hangingPunct="0">
              <a:defRPr sz="2400">
                <a:solidFill>
                  <a:schemeClr val="tx1"/>
                </a:solidFill>
                <a:latin typeface="Arial Rounded MT Bold" pitchFamily="34" charset="0"/>
                <a:ea typeface="ＭＳ Ｐゴシック" pitchFamily="34" charset="-128"/>
              </a:defRPr>
            </a:lvl4pPr>
            <a:lvl5pPr marL="2057400" indent="-228600" defTabSz="947738" eaLnBrk="0" hangingPunct="0">
              <a:defRPr sz="2400">
                <a:solidFill>
                  <a:schemeClr val="tx1"/>
                </a:solidFill>
                <a:latin typeface="Arial Rounded MT Bold" pitchFamily="34" charset="0"/>
                <a:ea typeface="ＭＳ Ｐゴシック" pitchFamily="34" charset="-128"/>
              </a:defRPr>
            </a:lvl5pPr>
            <a:lvl6pPr marL="2514600" indent="-228600" algn="r" defTabSz="947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Rounded MT Bold" pitchFamily="34" charset="0"/>
                <a:ea typeface="ＭＳ Ｐゴシック" pitchFamily="34" charset="-128"/>
              </a:defRPr>
            </a:lvl6pPr>
            <a:lvl7pPr marL="2971800" indent="-228600" algn="r" defTabSz="947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Rounded MT Bold" pitchFamily="34" charset="0"/>
                <a:ea typeface="ＭＳ Ｐゴシック" pitchFamily="34" charset="-128"/>
              </a:defRPr>
            </a:lvl7pPr>
            <a:lvl8pPr marL="3429000" indent="-228600" algn="r" defTabSz="947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Rounded MT Bold" pitchFamily="34" charset="0"/>
                <a:ea typeface="ＭＳ Ｐゴシック" pitchFamily="34" charset="-128"/>
              </a:defRPr>
            </a:lvl8pPr>
            <a:lvl9pPr marL="3886200" indent="-228600" algn="r" defTabSz="947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Rounded MT Bold" pitchFamily="34" charset="0"/>
                <a:ea typeface="ＭＳ Ｐゴシック" pitchFamily="34" charset="-128"/>
              </a:defRPr>
            </a:lvl9pPr>
          </a:lstStyle>
          <a:p>
            <a:fld id="{40DB5B50-7AC8-483C-83DB-3F013553E423}" type="slidenum">
              <a:rPr lang="en-US" sz="1300">
                <a:latin typeface="Arial" pitchFamily="34" charset="0"/>
              </a:rPr>
              <a:pPr/>
              <a:t>31</a:t>
            </a:fld>
            <a:endParaRPr lang="en-US" sz="130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77100903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4515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  <a:ea typeface="ＭＳ Ｐゴシック" pitchFamily="34" charset="-128"/>
            </a:endParaRPr>
          </a:p>
        </p:txBody>
      </p:sp>
      <p:sp>
        <p:nvSpPr>
          <p:cNvPr id="64516" name="Header Placeholder 3"/>
          <p:cNvSpPr>
            <a:spLocks noGrp="1"/>
          </p:cNvSpPr>
          <p:nvPr>
            <p:ph type="hdr" sz="quarter"/>
          </p:nvPr>
        </p:nvSpPr>
        <p:spPr>
          <a:noFill/>
        </p:spPr>
        <p:txBody>
          <a:bodyPr/>
          <a:lstStyle>
            <a:lvl1pPr defTabSz="947738" eaLnBrk="0" hangingPunct="0">
              <a:defRPr sz="2400">
                <a:solidFill>
                  <a:schemeClr val="tx1"/>
                </a:solidFill>
                <a:latin typeface="Arial Rounded MT Bold" pitchFamily="34" charset="0"/>
                <a:ea typeface="ＭＳ Ｐゴシック" pitchFamily="34" charset="-128"/>
              </a:defRPr>
            </a:lvl1pPr>
            <a:lvl2pPr marL="742950" indent="-285750" defTabSz="947738" eaLnBrk="0" hangingPunct="0">
              <a:defRPr sz="2400">
                <a:solidFill>
                  <a:schemeClr val="tx1"/>
                </a:solidFill>
                <a:latin typeface="Arial Rounded MT Bold" pitchFamily="34" charset="0"/>
                <a:ea typeface="ＭＳ Ｐゴシック" pitchFamily="34" charset="-128"/>
              </a:defRPr>
            </a:lvl2pPr>
            <a:lvl3pPr marL="1143000" indent="-228600" defTabSz="947738" eaLnBrk="0" hangingPunct="0">
              <a:defRPr sz="2400">
                <a:solidFill>
                  <a:schemeClr val="tx1"/>
                </a:solidFill>
                <a:latin typeface="Arial Rounded MT Bold" pitchFamily="34" charset="0"/>
                <a:ea typeface="ＭＳ Ｐゴシック" pitchFamily="34" charset="-128"/>
              </a:defRPr>
            </a:lvl3pPr>
            <a:lvl4pPr marL="1600200" indent="-228600" defTabSz="947738" eaLnBrk="0" hangingPunct="0">
              <a:defRPr sz="2400">
                <a:solidFill>
                  <a:schemeClr val="tx1"/>
                </a:solidFill>
                <a:latin typeface="Arial Rounded MT Bold" pitchFamily="34" charset="0"/>
                <a:ea typeface="ＭＳ Ｐゴシック" pitchFamily="34" charset="-128"/>
              </a:defRPr>
            </a:lvl4pPr>
            <a:lvl5pPr marL="2057400" indent="-228600" defTabSz="947738" eaLnBrk="0" hangingPunct="0">
              <a:defRPr sz="2400">
                <a:solidFill>
                  <a:schemeClr val="tx1"/>
                </a:solidFill>
                <a:latin typeface="Arial Rounded MT Bold" pitchFamily="34" charset="0"/>
                <a:ea typeface="ＭＳ Ｐゴシック" pitchFamily="34" charset="-128"/>
              </a:defRPr>
            </a:lvl5pPr>
            <a:lvl6pPr marL="2514600" indent="-228600" algn="r" defTabSz="947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Rounded MT Bold" pitchFamily="34" charset="0"/>
                <a:ea typeface="ＭＳ Ｐゴシック" pitchFamily="34" charset="-128"/>
              </a:defRPr>
            </a:lvl6pPr>
            <a:lvl7pPr marL="2971800" indent="-228600" algn="r" defTabSz="947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Rounded MT Bold" pitchFamily="34" charset="0"/>
                <a:ea typeface="ＭＳ Ｐゴシック" pitchFamily="34" charset="-128"/>
              </a:defRPr>
            </a:lvl7pPr>
            <a:lvl8pPr marL="3429000" indent="-228600" algn="r" defTabSz="947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Rounded MT Bold" pitchFamily="34" charset="0"/>
                <a:ea typeface="ＭＳ Ｐゴシック" pitchFamily="34" charset="-128"/>
              </a:defRPr>
            </a:lvl8pPr>
            <a:lvl9pPr marL="3886200" indent="-228600" algn="r" defTabSz="947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Rounded MT Bold" pitchFamily="34" charset="0"/>
                <a:ea typeface="ＭＳ Ｐゴシック" pitchFamily="34" charset="-128"/>
              </a:defRPr>
            </a:lvl9pPr>
          </a:lstStyle>
          <a:p>
            <a:r>
              <a:rPr lang="en-US" sz="1300">
                <a:latin typeface="Arial" pitchFamily="34" charset="0"/>
              </a:rPr>
              <a:t>USC Auxiliary Services Central IT - Individual Accomplishments</a:t>
            </a:r>
          </a:p>
        </p:txBody>
      </p:sp>
      <p:sp>
        <p:nvSpPr>
          <p:cNvPr id="64517" name="Date Placeholder 4"/>
          <p:cNvSpPr>
            <a:spLocks noGrp="1"/>
          </p:cNvSpPr>
          <p:nvPr>
            <p:ph type="dt" sz="quarter" idx="1"/>
          </p:nvPr>
        </p:nvSpPr>
        <p:spPr>
          <a:noFill/>
        </p:spPr>
        <p:txBody>
          <a:bodyPr/>
          <a:lstStyle>
            <a:lvl1pPr defTabSz="947738" eaLnBrk="0" hangingPunct="0">
              <a:defRPr sz="2400">
                <a:solidFill>
                  <a:schemeClr val="tx1"/>
                </a:solidFill>
                <a:latin typeface="Arial Rounded MT Bold" pitchFamily="34" charset="0"/>
                <a:ea typeface="ＭＳ Ｐゴシック" pitchFamily="34" charset="-128"/>
              </a:defRPr>
            </a:lvl1pPr>
            <a:lvl2pPr marL="742950" indent="-285750" defTabSz="947738" eaLnBrk="0" hangingPunct="0">
              <a:defRPr sz="2400">
                <a:solidFill>
                  <a:schemeClr val="tx1"/>
                </a:solidFill>
                <a:latin typeface="Arial Rounded MT Bold" pitchFamily="34" charset="0"/>
                <a:ea typeface="ＭＳ Ｐゴシック" pitchFamily="34" charset="-128"/>
              </a:defRPr>
            </a:lvl2pPr>
            <a:lvl3pPr marL="1143000" indent="-228600" defTabSz="947738" eaLnBrk="0" hangingPunct="0">
              <a:defRPr sz="2400">
                <a:solidFill>
                  <a:schemeClr val="tx1"/>
                </a:solidFill>
                <a:latin typeface="Arial Rounded MT Bold" pitchFamily="34" charset="0"/>
                <a:ea typeface="ＭＳ Ｐゴシック" pitchFamily="34" charset="-128"/>
              </a:defRPr>
            </a:lvl3pPr>
            <a:lvl4pPr marL="1600200" indent="-228600" defTabSz="947738" eaLnBrk="0" hangingPunct="0">
              <a:defRPr sz="2400">
                <a:solidFill>
                  <a:schemeClr val="tx1"/>
                </a:solidFill>
                <a:latin typeface="Arial Rounded MT Bold" pitchFamily="34" charset="0"/>
                <a:ea typeface="ＭＳ Ｐゴシック" pitchFamily="34" charset="-128"/>
              </a:defRPr>
            </a:lvl4pPr>
            <a:lvl5pPr marL="2057400" indent="-228600" defTabSz="947738" eaLnBrk="0" hangingPunct="0">
              <a:defRPr sz="2400">
                <a:solidFill>
                  <a:schemeClr val="tx1"/>
                </a:solidFill>
                <a:latin typeface="Arial Rounded MT Bold" pitchFamily="34" charset="0"/>
                <a:ea typeface="ＭＳ Ｐゴシック" pitchFamily="34" charset="-128"/>
              </a:defRPr>
            </a:lvl5pPr>
            <a:lvl6pPr marL="2514600" indent="-228600" algn="r" defTabSz="947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Rounded MT Bold" pitchFamily="34" charset="0"/>
                <a:ea typeface="ＭＳ Ｐゴシック" pitchFamily="34" charset="-128"/>
              </a:defRPr>
            </a:lvl6pPr>
            <a:lvl7pPr marL="2971800" indent="-228600" algn="r" defTabSz="947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Rounded MT Bold" pitchFamily="34" charset="0"/>
                <a:ea typeface="ＭＳ Ｐゴシック" pitchFamily="34" charset="-128"/>
              </a:defRPr>
            </a:lvl7pPr>
            <a:lvl8pPr marL="3429000" indent="-228600" algn="r" defTabSz="947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Rounded MT Bold" pitchFamily="34" charset="0"/>
                <a:ea typeface="ＭＳ Ｐゴシック" pitchFamily="34" charset="-128"/>
              </a:defRPr>
            </a:lvl8pPr>
            <a:lvl9pPr marL="3886200" indent="-228600" algn="r" defTabSz="947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Rounded MT Bold" pitchFamily="34" charset="0"/>
                <a:ea typeface="ＭＳ Ｐゴシック" pitchFamily="34" charset="-128"/>
              </a:defRPr>
            </a:lvl9pPr>
          </a:lstStyle>
          <a:p>
            <a:r>
              <a:rPr lang="en-US" sz="1300" dirty="0" smtClean="0">
                <a:latin typeface="Arial" pitchFamily="34" charset="0"/>
              </a:rPr>
              <a:t>May </a:t>
            </a:r>
            <a:r>
              <a:rPr lang="en-US" sz="1300" dirty="0">
                <a:latin typeface="Arial" pitchFamily="34" charset="0"/>
              </a:rPr>
              <a:t>4, 2008</a:t>
            </a:r>
          </a:p>
        </p:txBody>
      </p:sp>
      <p:sp>
        <p:nvSpPr>
          <p:cNvPr id="64518" name="Slide Number Placeholder 5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47738" eaLnBrk="0" hangingPunct="0">
              <a:defRPr sz="2400">
                <a:solidFill>
                  <a:schemeClr val="tx1"/>
                </a:solidFill>
                <a:latin typeface="Arial Rounded MT Bold" pitchFamily="34" charset="0"/>
                <a:ea typeface="ＭＳ Ｐゴシック" pitchFamily="34" charset="-128"/>
              </a:defRPr>
            </a:lvl1pPr>
            <a:lvl2pPr marL="742950" indent="-285750" defTabSz="947738" eaLnBrk="0" hangingPunct="0">
              <a:defRPr sz="2400">
                <a:solidFill>
                  <a:schemeClr val="tx1"/>
                </a:solidFill>
                <a:latin typeface="Arial Rounded MT Bold" pitchFamily="34" charset="0"/>
                <a:ea typeface="ＭＳ Ｐゴシック" pitchFamily="34" charset="-128"/>
              </a:defRPr>
            </a:lvl2pPr>
            <a:lvl3pPr marL="1143000" indent="-228600" defTabSz="947738" eaLnBrk="0" hangingPunct="0">
              <a:defRPr sz="2400">
                <a:solidFill>
                  <a:schemeClr val="tx1"/>
                </a:solidFill>
                <a:latin typeface="Arial Rounded MT Bold" pitchFamily="34" charset="0"/>
                <a:ea typeface="ＭＳ Ｐゴシック" pitchFamily="34" charset="-128"/>
              </a:defRPr>
            </a:lvl3pPr>
            <a:lvl4pPr marL="1600200" indent="-228600" defTabSz="947738" eaLnBrk="0" hangingPunct="0">
              <a:defRPr sz="2400">
                <a:solidFill>
                  <a:schemeClr val="tx1"/>
                </a:solidFill>
                <a:latin typeface="Arial Rounded MT Bold" pitchFamily="34" charset="0"/>
                <a:ea typeface="ＭＳ Ｐゴシック" pitchFamily="34" charset="-128"/>
              </a:defRPr>
            </a:lvl4pPr>
            <a:lvl5pPr marL="2057400" indent="-228600" defTabSz="947738" eaLnBrk="0" hangingPunct="0">
              <a:defRPr sz="2400">
                <a:solidFill>
                  <a:schemeClr val="tx1"/>
                </a:solidFill>
                <a:latin typeface="Arial Rounded MT Bold" pitchFamily="34" charset="0"/>
                <a:ea typeface="ＭＳ Ｐゴシック" pitchFamily="34" charset="-128"/>
              </a:defRPr>
            </a:lvl5pPr>
            <a:lvl6pPr marL="2514600" indent="-228600" algn="r" defTabSz="947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Rounded MT Bold" pitchFamily="34" charset="0"/>
                <a:ea typeface="ＭＳ Ｐゴシック" pitchFamily="34" charset="-128"/>
              </a:defRPr>
            </a:lvl6pPr>
            <a:lvl7pPr marL="2971800" indent="-228600" algn="r" defTabSz="947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Rounded MT Bold" pitchFamily="34" charset="0"/>
                <a:ea typeface="ＭＳ Ｐゴシック" pitchFamily="34" charset="-128"/>
              </a:defRPr>
            </a:lvl7pPr>
            <a:lvl8pPr marL="3429000" indent="-228600" algn="r" defTabSz="947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Rounded MT Bold" pitchFamily="34" charset="0"/>
                <a:ea typeface="ＭＳ Ｐゴシック" pitchFamily="34" charset="-128"/>
              </a:defRPr>
            </a:lvl8pPr>
            <a:lvl9pPr marL="3886200" indent="-228600" algn="r" defTabSz="947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Rounded MT Bold" pitchFamily="34" charset="0"/>
                <a:ea typeface="ＭＳ Ｐゴシック" pitchFamily="34" charset="-128"/>
              </a:defRPr>
            </a:lvl9pPr>
          </a:lstStyle>
          <a:p>
            <a:fld id="{40DB5B50-7AC8-483C-83DB-3F013553E423}" type="slidenum">
              <a:rPr lang="en-US" sz="1300">
                <a:latin typeface="Arial" pitchFamily="34" charset="0"/>
              </a:rPr>
              <a:pPr/>
              <a:t>32</a:t>
            </a:fld>
            <a:endParaRPr lang="en-US" sz="130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07170508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4515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  <a:ea typeface="ＭＳ Ｐゴシック" pitchFamily="34" charset="-128"/>
            </a:endParaRPr>
          </a:p>
        </p:txBody>
      </p:sp>
      <p:sp>
        <p:nvSpPr>
          <p:cNvPr id="64516" name="Header Placeholder 3"/>
          <p:cNvSpPr>
            <a:spLocks noGrp="1"/>
          </p:cNvSpPr>
          <p:nvPr>
            <p:ph type="hdr" sz="quarter"/>
          </p:nvPr>
        </p:nvSpPr>
        <p:spPr>
          <a:noFill/>
        </p:spPr>
        <p:txBody>
          <a:bodyPr/>
          <a:lstStyle>
            <a:lvl1pPr defTabSz="947738" eaLnBrk="0" hangingPunct="0">
              <a:defRPr sz="2400">
                <a:solidFill>
                  <a:schemeClr val="tx1"/>
                </a:solidFill>
                <a:latin typeface="Arial Rounded MT Bold" pitchFamily="34" charset="0"/>
                <a:ea typeface="ＭＳ Ｐゴシック" pitchFamily="34" charset="-128"/>
              </a:defRPr>
            </a:lvl1pPr>
            <a:lvl2pPr marL="742950" indent="-285750" defTabSz="947738" eaLnBrk="0" hangingPunct="0">
              <a:defRPr sz="2400">
                <a:solidFill>
                  <a:schemeClr val="tx1"/>
                </a:solidFill>
                <a:latin typeface="Arial Rounded MT Bold" pitchFamily="34" charset="0"/>
                <a:ea typeface="ＭＳ Ｐゴシック" pitchFamily="34" charset="-128"/>
              </a:defRPr>
            </a:lvl2pPr>
            <a:lvl3pPr marL="1143000" indent="-228600" defTabSz="947738" eaLnBrk="0" hangingPunct="0">
              <a:defRPr sz="2400">
                <a:solidFill>
                  <a:schemeClr val="tx1"/>
                </a:solidFill>
                <a:latin typeface="Arial Rounded MT Bold" pitchFamily="34" charset="0"/>
                <a:ea typeface="ＭＳ Ｐゴシック" pitchFamily="34" charset="-128"/>
              </a:defRPr>
            </a:lvl3pPr>
            <a:lvl4pPr marL="1600200" indent="-228600" defTabSz="947738" eaLnBrk="0" hangingPunct="0">
              <a:defRPr sz="2400">
                <a:solidFill>
                  <a:schemeClr val="tx1"/>
                </a:solidFill>
                <a:latin typeface="Arial Rounded MT Bold" pitchFamily="34" charset="0"/>
                <a:ea typeface="ＭＳ Ｐゴシック" pitchFamily="34" charset="-128"/>
              </a:defRPr>
            </a:lvl4pPr>
            <a:lvl5pPr marL="2057400" indent="-228600" defTabSz="947738" eaLnBrk="0" hangingPunct="0">
              <a:defRPr sz="2400">
                <a:solidFill>
                  <a:schemeClr val="tx1"/>
                </a:solidFill>
                <a:latin typeface="Arial Rounded MT Bold" pitchFamily="34" charset="0"/>
                <a:ea typeface="ＭＳ Ｐゴシック" pitchFamily="34" charset="-128"/>
              </a:defRPr>
            </a:lvl5pPr>
            <a:lvl6pPr marL="2514600" indent="-228600" algn="r" defTabSz="947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Rounded MT Bold" pitchFamily="34" charset="0"/>
                <a:ea typeface="ＭＳ Ｐゴシック" pitchFamily="34" charset="-128"/>
              </a:defRPr>
            </a:lvl6pPr>
            <a:lvl7pPr marL="2971800" indent="-228600" algn="r" defTabSz="947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Rounded MT Bold" pitchFamily="34" charset="0"/>
                <a:ea typeface="ＭＳ Ｐゴシック" pitchFamily="34" charset="-128"/>
              </a:defRPr>
            </a:lvl7pPr>
            <a:lvl8pPr marL="3429000" indent="-228600" algn="r" defTabSz="947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Rounded MT Bold" pitchFamily="34" charset="0"/>
                <a:ea typeface="ＭＳ Ｐゴシック" pitchFamily="34" charset="-128"/>
              </a:defRPr>
            </a:lvl8pPr>
            <a:lvl9pPr marL="3886200" indent="-228600" algn="r" defTabSz="947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Rounded MT Bold" pitchFamily="34" charset="0"/>
                <a:ea typeface="ＭＳ Ｐゴシック" pitchFamily="34" charset="-128"/>
              </a:defRPr>
            </a:lvl9pPr>
          </a:lstStyle>
          <a:p>
            <a:r>
              <a:rPr lang="en-US" sz="1300">
                <a:latin typeface="Arial" pitchFamily="34" charset="0"/>
              </a:rPr>
              <a:t>USC Auxiliary Services Central IT - Individual Accomplishments</a:t>
            </a:r>
          </a:p>
        </p:txBody>
      </p:sp>
      <p:sp>
        <p:nvSpPr>
          <p:cNvPr id="64517" name="Date Placeholder 4"/>
          <p:cNvSpPr>
            <a:spLocks noGrp="1"/>
          </p:cNvSpPr>
          <p:nvPr>
            <p:ph type="dt" sz="quarter" idx="1"/>
          </p:nvPr>
        </p:nvSpPr>
        <p:spPr>
          <a:noFill/>
        </p:spPr>
        <p:txBody>
          <a:bodyPr/>
          <a:lstStyle>
            <a:lvl1pPr defTabSz="947738" eaLnBrk="0" hangingPunct="0">
              <a:defRPr sz="2400">
                <a:solidFill>
                  <a:schemeClr val="tx1"/>
                </a:solidFill>
                <a:latin typeface="Arial Rounded MT Bold" pitchFamily="34" charset="0"/>
                <a:ea typeface="ＭＳ Ｐゴシック" pitchFamily="34" charset="-128"/>
              </a:defRPr>
            </a:lvl1pPr>
            <a:lvl2pPr marL="742950" indent="-285750" defTabSz="947738" eaLnBrk="0" hangingPunct="0">
              <a:defRPr sz="2400">
                <a:solidFill>
                  <a:schemeClr val="tx1"/>
                </a:solidFill>
                <a:latin typeface="Arial Rounded MT Bold" pitchFamily="34" charset="0"/>
                <a:ea typeface="ＭＳ Ｐゴシック" pitchFamily="34" charset="-128"/>
              </a:defRPr>
            </a:lvl2pPr>
            <a:lvl3pPr marL="1143000" indent="-228600" defTabSz="947738" eaLnBrk="0" hangingPunct="0">
              <a:defRPr sz="2400">
                <a:solidFill>
                  <a:schemeClr val="tx1"/>
                </a:solidFill>
                <a:latin typeface="Arial Rounded MT Bold" pitchFamily="34" charset="0"/>
                <a:ea typeface="ＭＳ Ｐゴシック" pitchFamily="34" charset="-128"/>
              </a:defRPr>
            </a:lvl3pPr>
            <a:lvl4pPr marL="1600200" indent="-228600" defTabSz="947738" eaLnBrk="0" hangingPunct="0">
              <a:defRPr sz="2400">
                <a:solidFill>
                  <a:schemeClr val="tx1"/>
                </a:solidFill>
                <a:latin typeface="Arial Rounded MT Bold" pitchFamily="34" charset="0"/>
                <a:ea typeface="ＭＳ Ｐゴシック" pitchFamily="34" charset="-128"/>
              </a:defRPr>
            </a:lvl4pPr>
            <a:lvl5pPr marL="2057400" indent="-228600" defTabSz="947738" eaLnBrk="0" hangingPunct="0">
              <a:defRPr sz="2400">
                <a:solidFill>
                  <a:schemeClr val="tx1"/>
                </a:solidFill>
                <a:latin typeface="Arial Rounded MT Bold" pitchFamily="34" charset="0"/>
                <a:ea typeface="ＭＳ Ｐゴシック" pitchFamily="34" charset="-128"/>
              </a:defRPr>
            </a:lvl5pPr>
            <a:lvl6pPr marL="2514600" indent="-228600" algn="r" defTabSz="947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Rounded MT Bold" pitchFamily="34" charset="0"/>
                <a:ea typeface="ＭＳ Ｐゴシック" pitchFamily="34" charset="-128"/>
              </a:defRPr>
            </a:lvl6pPr>
            <a:lvl7pPr marL="2971800" indent="-228600" algn="r" defTabSz="947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Rounded MT Bold" pitchFamily="34" charset="0"/>
                <a:ea typeface="ＭＳ Ｐゴシック" pitchFamily="34" charset="-128"/>
              </a:defRPr>
            </a:lvl7pPr>
            <a:lvl8pPr marL="3429000" indent="-228600" algn="r" defTabSz="947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Rounded MT Bold" pitchFamily="34" charset="0"/>
                <a:ea typeface="ＭＳ Ｐゴシック" pitchFamily="34" charset="-128"/>
              </a:defRPr>
            </a:lvl8pPr>
            <a:lvl9pPr marL="3886200" indent="-228600" algn="r" defTabSz="947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Rounded MT Bold" pitchFamily="34" charset="0"/>
                <a:ea typeface="ＭＳ Ｐゴシック" pitchFamily="34" charset="-128"/>
              </a:defRPr>
            </a:lvl9pPr>
          </a:lstStyle>
          <a:p>
            <a:r>
              <a:rPr lang="en-US" sz="1300" dirty="0" smtClean="0">
                <a:latin typeface="Arial" pitchFamily="34" charset="0"/>
              </a:rPr>
              <a:t>May </a:t>
            </a:r>
            <a:r>
              <a:rPr lang="en-US" sz="1300" dirty="0">
                <a:latin typeface="Arial" pitchFamily="34" charset="0"/>
              </a:rPr>
              <a:t>4, 2008</a:t>
            </a:r>
          </a:p>
        </p:txBody>
      </p:sp>
      <p:sp>
        <p:nvSpPr>
          <p:cNvPr id="64518" name="Slide Number Placeholder 5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47738" eaLnBrk="0" hangingPunct="0">
              <a:defRPr sz="2400">
                <a:solidFill>
                  <a:schemeClr val="tx1"/>
                </a:solidFill>
                <a:latin typeface="Arial Rounded MT Bold" pitchFamily="34" charset="0"/>
                <a:ea typeface="ＭＳ Ｐゴシック" pitchFamily="34" charset="-128"/>
              </a:defRPr>
            </a:lvl1pPr>
            <a:lvl2pPr marL="742950" indent="-285750" defTabSz="947738" eaLnBrk="0" hangingPunct="0">
              <a:defRPr sz="2400">
                <a:solidFill>
                  <a:schemeClr val="tx1"/>
                </a:solidFill>
                <a:latin typeface="Arial Rounded MT Bold" pitchFamily="34" charset="0"/>
                <a:ea typeface="ＭＳ Ｐゴシック" pitchFamily="34" charset="-128"/>
              </a:defRPr>
            </a:lvl2pPr>
            <a:lvl3pPr marL="1143000" indent="-228600" defTabSz="947738" eaLnBrk="0" hangingPunct="0">
              <a:defRPr sz="2400">
                <a:solidFill>
                  <a:schemeClr val="tx1"/>
                </a:solidFill>
                <a:latin typeface="Arial Rounded MT Bold" pitchFamily="34" charset="0"/>
                <a:ea typeface="ＭＳ Ｐゴシック" pitchFamily="34" charset="-128"/>
              </a:defRPr>
            </a:lvl3pPr>
            <a:lvl4pPr marL="1600200" indent="-228600" defTabSz="947738" eaLnBrk="0" hangingPunct="0">
              <a:defRPr sz="2400">
                <a:solidFill>
                  <a:schemeClr val="tx1"/>
                </a:solidFill>
                <a:latin typeface="Arial Rounded MT Bold" pitchFamily="34" charset="0"/>
                <a:ea typeface="ＭＳ Ｐゴシック" pitchFamily="34" charset="-128"/>
              </a:defRPr>
            </a:lvl4pPr>
            <a:lvl5pPr marL="2057400" indent="-228600" defTabSz="947738" eaLnBrk="0" hangingPunct="0">
              <a:defRPr sz="2400">
                <a:solidFill>
                  <a:schemeClr val="tx1"/>
                </a:solidFill>
                <a:latin typeface="Arial Rounded MT Bold" pitchFamily="34" charset="0"/>
                <a:ea typeface="ＭＳ Ｐゴシック" pitchFamily="34" charset="-128"/>
              </a:defRPr>
            </a:lvl5pPr>
            <a:lvl6pPr marL="2514600" indent="-228600" algn="r" defTabSz="947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Rounded MT Bold" pitchFamily="34" charset="0"/>
                <a:ea typeface="ＭＳ Ｐゴシック" pitchFamily="34" charset="-128"/>
              </a:defRPr>
            </a:lvl6pPr>
            <a:lvl7pPr marL="2971800" indent="-228600" algn="r" defTabSz="947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Rounded MT Bold" pitchFamily="34" charset="0"/>
                <a:ea typeface="ＭＳ Ｐゴシック" pitchFamily="34" charset="-128"/>
              </a:defRPr>
            </a:lvl7pPr>
            <a:lvl8pPr marL="3429000" indent="-228600" algn="r" defTabSz="947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Rounded MT Bold" pitchFamily="34" charset="0"/>
                <a:ea typeface="ＭＳ Ｐゴシック" pitchFamily="34" charset="-128"/>
              </a:defRPr>
            </a:lvl8pPr>
            <a:lvl9pPr marL="3886200" indent="-228600" algn="r" defTabSz="947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Rounded MT Bold" pitchFamily="34" charset="0"/>
                <a:ea typeface="ＭＳ Ｐゴシック" pitchFamily="34" charset="-128"/>
              </a:defRPr>
            </a:lvl9pPr>
          </a:lstStyle>
          <a:p>
            <a:fld id="{40DB5B50-7AC8-483C-83DB-3F013553E423}" type="slidenum">
              <a:rPr lang="en-US" sz="1300">
                <a:latin typeface="Arial" pitchFamily="34" charset="0"/>
              </a:rPr>
              <a:pPr/>
              <a:t>33</a:t>
            </a:fld>
            <a:endParaRPr lang="en-US" sz="130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27279510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4515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  <a:ea typeface="ＭＳ Ｐゴシック" pitchFamily="34" charset="-128"/>
            </a:endParaRPr>
          </a:p>
        </p:txBody>
      </p:sp>
      <p:sp>
        <p:nvSpPr>
          <p:cNvPr id="64516" name="Header Placeholder 3"/>
          <p:cNvSpPr>
            <a:spLocks noGrp="1"/>
          </p:cNvSpPr>
          <p:nvPr>
            <p:ph type="hdr" sz="quarter"/>
          </p:nvPr>
        </p:nvSpPr>
        <p:spPr>
          <a:noFill/>
        </p:spPr>
        <p:txBody>
          <a:bodyPr/>
          <a:lstStyle>
            <a:lvl1pPr defTabSz="947738" eaLnBrk="0" hangingPunct="0">
              <a:defRPr sz="2400">
                <a:solidFill>
                  <a:schemeClr val="tx1"/>
                </a:solidFill>
                <a:latin typeface="Arial Rounded MT Bold" pitchFamily="34" charset="0"/>
                <a:ea typeface="ＭＳ Ｐゴシック" pitchFamily="34" charset="-128"/>
              </a:defRPr>
            </a:lvl1pPr>
            <a:lvl2pPr marL="742950" indent="-285750" defTabSz="947738" eaLnBrk="0" hangingPunct="0">
              <a:defRPr sz="2400">
                <a:solidFill>
                  <a:schemeClr val="tx1"/>
                </a:solidFill>
                <a:latin typeface="Arial Rounded MT Bold" pitchFamily="34" charset="0"/>
                <a:ea typeface="ＭＳ Ｐゴシック" pitchFamily="34" charset="-128"/>
              </a:defRPr>
            </a:lvl2pPr>
            <a:lvl3pPr marL="1143000" indent="-228600" defTabSz="947738" eaLnBrk="0" hangingPunct="0">
              <a:defRPr sz="2400">
                <a:solidFill>
                  <a:schemeClr val="tx1"/>
                </a:solidFill>
                <a:latin typeface="Arial Rounded MT Bold" pitchFamily="34" charset="0"/>
                <a:ea typeface="ＭＳ Ｐゴシック" pitchFamily="34" charset="-128"/>
              </a:defRPr>
            </a:lvl3pPr>
            <a:lvl4pPr marL="1600200" indent="-228600" defTabSz="947738" eaLnBrk="0" hangingPunct="0">
              <a:defRPr sz="2400">
                <a:solidFill>
                  <a:schemeClr val="tx1"/>
                </a:solidFill>
                <a:latin typeface="Arial Rounded MT Bold" pitchFamily="34" charset="0"/>
                <a:ea typeface="ＭＳ Ｐゴシック" pitchFamily="34" charset="-128"/>
              </a:defRPr>
            </a:lvl4pPr>
            <a:lvl5pPr marL="2057400" indent="-228600" defTabSz="947738" eaLnBrk="0" hangingPunct="0">
              <a:defRPr sz="2400">
                <a:solidFill>
                  <a:schemeClr val="tx1"/>
                </a:solidFill>
                <a:latin typeface="Arial Rounded MT Bold" pitchFamily="34" charset="0"/>
                <a:ea typeface="ＭＳ Ｐゴシック" pitchFamily="34" charset="-128"/>
              </a:defRPr>
            </a:lvl5pPr>
            <a:lvl6pPr marL="2514600" indent="-228600" algn="r" defTabSz="947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Rounded MT Bold" pitchFamily="34" charset="0"/>
                <a:ea typeface="ＭＳ Ｐゴシック" pitchFamily="34" charset="-128"/>
              </a:defRPr>
            </a:lvl6pPr>
            <a:lvl7pPr marL="2971800" indent="-228600" algn="r" defTabSz="947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Rounded MT Bold" pitchFamily="34" charset="0"/>
                <a:ea typeface="ＭＳ Ｐゴシック" pitchFamily="34" charset="-128"/>
              </a:defRPr>
            </a:lvl7pPr>
            <a:lvl8pPr marL="3429000" indent="-228600" algn="r" defTabSz="947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Rounded MT Bold" pitchFamily="34" charset="0"/>
                <a:ea typeface="ＭＳ Ｐゴシック" pitchFamily="34" charset="-128"/>
              </a:defRPr>
            </a:lvl8pPr>
            <a:lvl9pPr marL="3886200" indent="-228600" algn="r" defTabSz="947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Rounded MT Bold" pitchFamily="34" charset="0"/>
                <a:ea typeface="ＭＳ Ｐゴシック" pitchFamily="34" charset="-128"/>
              </a:defRPr>
            </a:lvl9pPr>
          </a:lstStyle>
          <a:p>
            <a:r>
              <a:rPr lang="en-US" sz="1300">
                <a:latin typeface="Arial" pitchFamily="34" charset="0"/>
              </a:rPr>
              <a:t>USC Auxiliary Services Central IT - Individual Accomplishments</a:t>
            </a:r>
          </a:p>
        </p:txBody>
      </p:sp>
      <p:sp>
        <p:nvSpPr>
          <p:cNvPr id="64517" name="Date Placeholder 4"/>
          <p:cNvSpPr>
            <a:spLocks noGrp="1"/>
          </p:cNvSpPr>
          <p:nvPr>
            <p:ph type="dt" sz="quarter" idx="1"/>
          </p:nvPr>
        </p:nvSpPr>
        <p:spPr>
          <a:noFill/>
        </p:spPr>
        <p:txBody>
          <a:bodyPr/>
          <a:lstStyle>
            <a:lvl1pPr defTabSz="947738" eaLnBrk="0" hangingPunct="0">
              <a:defRPr sz="2400">
                <a:solidFill>
                  <a:schemeClr val="tx1"/>
                </a:solidFill>
                <a:latin typeface="Arial Rounded MT Bold" pitchFamily="34" charset="0"/>
                <a:ea typeface="ＭＳ Ｐゴシック" pitchFamily="34" charset="-128"/>
              </a:defRPr>
            </a:lvl1pPr>
            <a:lvl2pPr marL="742950" indent="-285750" defTabSz="947738" eaLnBrk="0" hangingPunct="0">
              <a:defRPr sz="2400">
                <a:solidFill>
                  <a:schemeClr val="tx1"/>
                </a:solidFill>
                <a:latin typeface="Arial Rounded MT Bold" pitchFamily="34" charset="0"/>
                <a:ea typeface="ＭＳ Ｐゴシック" pitchFamily="34" charset="-128"/>
              </a:defRPr>
            </a:lvl2pPr>
            <a:lvl3pPr marL="1143000" indent="-228600" defTabSz="947738" eaLnBrk="0" hangingPunct="0">
              <a:defRPr sz="2400">
                <a:solidFill>
                  <a:schemeClr val="tx1"/>
                </a:solidFill>
                <a:latin typeface="Arial Rounded MT Bold" pitchFamily="34" charset="0"/>
                <a:ea typeface="ＭＳ Ｐゴシック" pitchFamily="34" charset="-128"/>
              </a:defRPr>
            </a:lvl3pPr>
            <a:lvl4pPr marL="1600200" indent="-228600" defTabSz="947738" eaLnBrk="0" hangingPunct="0">
              <a:defRPr sz="2400">
                <a:solidFill>
                  <a:schemeClr val="tx1"/>
                </a:solidFill>
                <a:latin typeface="Arial Rounded MT Bold" pitchFamily="34" charset="0"/>
                <a:ea typeface="ＭＳ Ｐゴシック" pitchFamily="34" charset="-128"/>
              </a:defRPr>
            </a:lvl4pPr>
            <a:lvl5pPr marL="2057400" indent="-228600" defTabSz="947738" eaLnBrk="0" hangingPunct="0">
              <a:defRPr sz="2400">
                <a:solidFill>
                  <a:schemeClr val="tx1"/>
                </a:solidFill>
                <a:latin typeface="Arial Rounded MT Bold" pitchFamily="34" charset="0"/>
                <a:ea typeface="ＭＳ Ｐゴシック" pitchFamily="34" charset="-128"/>
              </a:defRPr>
            </a:lvl5pPr>
            <a:lvl6pPr marL="2514600" indent="-228600" algn="r" defTabSz="947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Rounded MT Bold" pitchFamily="34" charset="0"/>
                <a:ea typeface="ＭＳ Ｐゴシック" pitchFamily="34" charset="-128"/>
              </a:defRPr>
            </a:lvl6pPr>
            <a:lvl7pPr marL="2971800" indent="-228600" algn="r" defTabSz="947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Rounded MT Bold" pitchFamily="34" charset="0"/>
                <a:ea typeface="ＭＳ Ｐゴシック" pitchFamily="34" charset="-128"/>
              </a:defRPr>
            </a:lvl7pPr>
            <a:lvl8pPr marL="3429000" indent="-228600" algn="r" defTabSz="947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Rounded MT Bold" pitchFamily="34" charset="0"/>
                <a:ea typeface="ＭＳ Ｐゴシック" pitchFamily="34" charset="-128"/>
              </a:defRPr>
            </a:lvl8pPr>
            <a:lvl9pPr marL="3886200" indent="-228600" algn="r" defTabSz="947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Rounded MT Bold" pitchFamily="34" charset="0"/>
                <a:ea typeface="ＭＳ Ｐゴシック" pitchFamily="34" charset="-128"/>
              </a:defRPr>
            </a:lvl9pPr>
          </a:lstStyle>
          <a:p>
            <a:r>
              <a:rPr lang="en-US" sz="1300" dirty="0" smtClean="0">
                <a:latin typeface="Arial" pitchFamily="34" charset="0"/>
              </a:rPr>
              <a:t>May </a:t>
            </a:r>
            <a:r>
              <a:rPr lang="en-US" sz="1300" dirty="0">
                <a:latin typeface="Arial" pitchFamily="34" charset="0"/>
              </a:rPr>
              <a:t>4, 2008</a:t>
            </a:r>
          </a:p>
        </p:txBody>
      </p:sp>
      <p:sp>
        <p:nvSpPr>
          <p:cNvPr id="64518" name="Slide Number Placeholder 5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47738" eaLnBrk="0" hangingPunct="0">
              <a:defRPr sz="2400">
                <a:solidFill>
                  <a:schemeClr val="tx1"/>
                </a:solidFill>
                <a:latin typeface="Arial Rounded MT Bold" pitchFamily="34" charset="0"/>
                <a:ea typeface="ＭＳ Ｐゴシック" pitchFamily="34" charset="-128"/>
              </a:defRPr>
            </a:lvl1pPr>
            <a:lvl2pPr marL="742950" indent="-285750" defTabSz="947738" eaLnBrk="0" hangingPunct="0">
              <a:defRPr sz="2400">
                <a:solidFill>
                  <a:schemeClr val="tx1"/>
                </a:solidFill>
                <a:latin typeface="Arial Rounded MT Bold" pitchFamily="34" charset="0"/>
                <a:ea typeface="ＭＳ Ｐゴシック" pitchFamily="34" charset="-128"/>
              </a:defRPr>
            </a:lvl2pPr>
            <a:lvl3pPr marL="1143000" indent="-228600" defTabSz="947738" eaLnBrk="0" hangingPunct="0">
              <a:defRPr sz="2400">
                <a:solidFill>
                  <a:schemeClr val="tx1"/>
                </a:solidFill>
                <a:latin typeface="Arial Rounded MT Bold" pitchFamily="34" charset="0"/>
                <a:ea typeface="ＭＳ Ｐゴシック" pitchFamily="34" charset="-128"/>
              </a:defRPr>
            </a:lvl3pPr>
            <a:lvl4pPr marL="1600200" indent="-228600" defTabSz="947738" eaLnBrk="0" hangingPunct="0">
              <a:defRPr sz="2400">
                <a:solidFill>
                  <a:schemeClr val="tx1"/>
                </a:solidFill>
                <a:latin typeface="Arial Rounded MT Bold" pitchFamily="34" charset="0"/>
                <a:ea typeface="ＭＳ Ｐゴシック" pitchFamily="34" charset="-128"/>
              </a:defRPr>
            </a:lvl4pPr>
            <a:lvl5pPr marL="2057400" indent="-228600" defTabSz="947738" eaLnBrk="0" hangingPunct="0">
              <a:defRPr sz="2400">
                <a:solidFill>
                  <a:schemeClr val="tx1"/>
                </a:solidFill>
                <a:latin typeface="Arial Rounded MT Bold" pitchFamily="34" charset="0"/>
                <a:ea typeface="ＭＳ Ｐゴシック" pitchFamily="34" charset="-128"/>
              </a:defRPr>
            </a:lvl5pPr>
            <a:lvl6pPr marL="2514600" indent="-228600" algn="r" defTabSz="947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Rounded MT Bold" pitchFamily="34" charset="0"/>
                <a:ea typeface="ＭＳ Ｐゴシック" pitchFamily="34" charset="-128"/>
              </a:defRPr>
            </a:lvl6pPr>
            <a:lvl7pPr marL="2971800" indent="-228600" algn="r" defTabSz="947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Rounded MT Bold" pitchFamily="34" charset="0"/>
                <a:ea typeface="ＭＳ Ｐゴシック" pitchFamily="34" charset="-128"/>
              </a:defRPr>
            </a:lvl7pPr>
            <a:lvl8pPr marL="3429000" indent="-228600" algn="r" defTabSz="947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Rounded MT Bold" pitchFamily="34" charset="0"/>
                <a:ea typeface="ＭＳ Ｐゴシック" pitchFamily="34" charset="-128"/>
              </a:defRPr>
            </a:lvl8pPr>
            <a:lvl9pPr marL="3886200" indent="-228600" algn="r" defTabSz="947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Rounded MT Bold" pitchFamily="34" charset="0"/>
                <a:ea typeface="ＭＳ Ｐゴシック" pitchFamily="34" charset="-128"/>
              </a:defRPr>
            </a:lvl9pPr>
          </a:lstStyle>
          <a:p>
            <a:fld id="{40DB5B50-7AC8-483C-83DB-3F013553E423}" type="slidenum">
              <a:rPr lang="en-US" sz="1300">
                <a:latin typeface="Arial" pitchFamily="34" charset="0"/>
              </a:rPr>
              <a:pPr/>
              <a:t>34</a:t>
            </a:fld>
            <a:endParaRPr lang="en-US" sz="130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1538939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4515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  <a:ea typeface="ＭＳ Ｐゴシック" pitchFamily="34" charset="-128"/>
            </a:endParaRPr>
          </a:p>
        </p:txBody>
      </p:sp>
      <p:sp>
        <p:nvSpPr>
          <p:cNvPr id="64516" name="Header Placeholder 3"/>
          <p:cNvSpPr>
            <a:spLocks noGrp="1"/>
          </p:cNvSpPr>
          <p:nvPr>
            <p:ph type="hdr" sz="quarter"/>
          </p:nvPr>
        </p:nvSpPr>
        <p:spPr>
          <a:noFill/>
        </p:spPr>
        <p:txBody>
          <a:bodyPr/>
          <a:lstStyle>
            <a:lvl1pPr defTabSz="947738" eaLnBrk="0" hangingPunct="0">
              <a:defRPr sz="2400">
                <a:solidFill>
                  <a:schemeClr val="tx1"/>
                </a:solidFill>
                <a:latin typeface="Arial Rounded MT Bold" pitchFamily="34" charset="0"/>
                <a:ea typeface="ＭＳ Ｐゴシック" pitchFamily="34" charset="-128"/>
              </a:defRPr>
            </a:lvl1pPr>
            <a:lvl2pPr marL="742950" indent="-285750" defTabSz="947738" eaLnBrk="0" hangingPunct="0">
              <a:defRPr sz="2400">
                <a:solidFill>
                  <a:schemeClr val="tx1"/>
                </a:solidFill>
                <a:latin typeface="Arial Rounded MT Bold" pitchFamily="34" charset="0"/>
                <a:ea typeface="ＭＳ Ｐゴシック" pitchFamily="34" charset="-128"/>
              </a:defRPr>
            </a:lvl2pPr>
            <a:lvl3pPr marL="1143000" indent="-228600" defTabSz="947738" eaLnBrk="0" hangingPunct="0">
              <a:defRPr sz="2400">
                <a:solidFill>
                  <a:schemeClr val="tx1"/>
                </a:solidFill>
                <a:latin typeface="Arial Rounded MT Bold" pitchFamily="34" charset="0"/>
                <a:ea typeface="ＭＳ Ｐゴシック" pitchFamily="34" charset="-128"/>
              </a:defRPr>
            </a:lvl3pPr>
            <a:lvl4pPr marL="1600200" indent="-228600" defTabSz="947738" eaLnBrk="0" hangingPunct="0">
              <a:defRPr sz="2400">
                <a:solidFill>
                  <a:schemeClr val="tx1"/>
                </a:solidFill>
                <a:latin typeface="Arial Rounded MT Bold" pitchFamily="34" charset="0"/>
                <a:ea typeface="ＭＳ Ｐゴシック" pitchFamily="34" charset="-128"/>
              </a:defRPr>
            </a:lvl4pPr>
            <a:lvl5pPr marL="2057400" indent="-228600" defTabSz="947738" eaLnBrk="0" hangingPunct="0">
              <a:defRPr sz="2400">
                <a:solidFill>
                  <a:schemeClr val="tx1"/>
                </a:solidFill>
                <a:latin typeface="Arial Rounded MT Bold" pitchFamily="34" charset="0"/>
                <a:ea typeface="ＭＳ Ｐゴシック" pitchFamily="34" charset="-128"/>
              </a:defRPr>
            </a:lvl5pPr>
            <a:lvl6pPr marL="2514600" indent="-228600" algn="r" defTabSz="947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Rounded MT Bold" pitchFamily="34" charset="0"/>
                <a:ea typeface="ＭＳ Ｐゴシック" pitchFamily="34" charset="-128"/>
              </a:defRPr>
            </a:lvl6pPr>
            <a:lvl7pPr marL="2971800" indent="-228600" algn="r" defTabSz="947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Rounded MT Bold" pitchFamily="34" charset="0"/>
                <a:ea typeface="ＭＳ Ｐゴシック" pitchFamily="34" charset="-128"/>
              </a:defRPr>
            </a:lvl7pPr>
            <a:lvl8pPr marL="3429000" indent="-228600" algn="r" defTabSz="947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Rounded MT Bold" pitchFamily="34" charset="0"/>
                <a:ea typeface="ＭＳ Ｐゴシック" pitchFamily="34" charset="-128"/>
              </a:defRPr>
            </a:lvl8pPr>
            <a:lvl9pPr marL="3886200" indent="-228600" algn="r" defTabSz="947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Rounded MT Bold" pitchFamily="34" charset="0"/>
                <a:ea typeface="ＭＳ Ｐゴシック" pitchFamily="34" charset="-128"/>
              </a:defRPr>
            </a:lvl9pPr>
          </a:lstStyle>
          <a:p>
            <a:r>
              <a:rPr lang="en-US" sz="1300">
                <a:latin typeface="Arial" pitchFamily="34" charset="0"/>
              </a:rPr>
              <a:t>USC Auxiliary Services Central IT - Individual Accomplishments</a:t>
            </a:r>
          </a:p>
        </p:txBody>
      </p:sp>
      <p:sp>
        <p:nvSpPr>
          <p:cNvPr id="64517" name="Date Placeholder 4"/>
          <p:cNvSpPr>
            <a:spLocks noGrp="1"/>
          </p:cNvSpPr>
          <p:nvPr>
            <p:ph type="dt" sz="quarter" idx="1"/>
          </p:nvPr>
        </p:nvSpPr>
        <p:spPr>
          <a:noFill/>
        </p:spPr>
        <p:txBody>
          <a:bodyPr/>
          <a:lstStyle>
            <a:lvl1pPr defTabSz="947738" eaLnBrk="0" hangingPunct="0">
              <a:defRPr sz="2400">
                <a:solidFill>
                  <a:schemeClr val="tx1"/>
                </a:solidFill>
                <a:latin typeface="Arial Rounded MT Bold" pitchFamily="34" charset="0"/>
                <a:ea typeface="ＭＳ Ｐゴシック" pitchFamily="34" charset="-128"/>
              </a:defRPr>
            </a:lvl1pPr>
            <a:lvl2pPr marL="742950" indent="-285750" defTabSz="947738" eaLnBrk="0" hangingPunct="0">
              <a:defRPr sz="2400">
                <a:solidFill>
                  <a:schemeClr val="tx1"/>
                </a:solidFill>
                <a:latin typeface="Arial Rounded MT Bold" pitchFamily="34" charset="0"/>
                <a:ea typeface="ＭＳ Ｐゴシック" pitchFamily="34" charset="-128"/>
              </a:defRPr>
            </a:lvl2pPr>
            <a:lvl3pPr marL="1143000" indent="-228600" defTabSz="947738" eaLnBrk="0" hangingPunct="0">
              <a:defRPr sz="2400">
                <a:solidFill>
                  <a:schemeClr val="tx1"/>
                </a:solidFill>
                <a:latin typeface="Arial Rounded MT Bold" pitchFamily="34" charset="0"/>
                <a:ea typeface="ＭＳ Ｐゴシック" pitchFamily="34" charset="-128"/>
              </a:defRPr>
            </a:lvl3pPr>
            <a:lvl4pPr marL="1600200" indent="-228600" defTabSz="947738" eaLnBrk="0" hangingPunct="0">
              <a:defRPr sz="2400">
                <a:solidFill>
                  <a:schemeClr val="tx1"/>
                </a:solidFill>
                <a:latin typeface="Arial Rounded MT Bold" pitchFamily="34" charset="0"/>
                <a:ea typeface="ＭＳ Ｐゴシック" pitchFamily="34" charset="-128"/>
              </a:defRPr>
            </a:lvl4pPr>
            <a:lvl5pPr marL="2057400" indent="-228600" defTabSz="947738" eaLnBrk="0" hangingPunct="0">
              <a:defRPr sz="2400">
                <a:solidFill>
                  <a:schemeClr val="tx1"/>
                </a:solidFill>
                <a:latin typeface="Arial Rounded MT Bold" pitchFamily="34" charset="0"/>
                <a:ea typeface="ＭＳ Ｐゴシック" pitchFamily="34" charset="-128"/>
              </a:defRPr>
            </a:lvl5pPr>
            <a:lvl6pPr marL="2514600" indent="-228600" algn="r" defTabSz="947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Rounded MT Bold" pitchFamily="34" charset="0"/>
                <a:ea typeface="ＭＳ Ｐゴシック" pitchFamily="34" charset="-128"/>
              </a:defRPr>
            </a:lvl6pPr>
            <a:lvl7pPr marL="2971800" indent="-228600" algn="r" defTabSz="947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Rounded MT Bold" pitchFamily="34" charset="0"/>
                <a:ea typeface="ＭＳ Ｐゴシック" pitchFamily="34" charset="-128"/>
              </a:defRPr>
            </a:lvl7pPr>
            <a:lvl8pPr marL="3429000" indent="-228600" algn="r" defTabSz="947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Rounded MT Bold" pitchFamily="34" charset="0"/>
                <a:ea typeface="ＭＳ Ｐゴシック" pitchFamily="34" charset="-128"/>
              </a:defRPr>
            </a:lvl8pPr>
            <a:lvl9pPr marL="3886200" indent="-228600" algn="r" defTabSz="947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Rounded MT Bold" pitchFamily="34" charset="0"/>
                <a:ea typeface="ＭＳ Ｐゴシック" pitchFamily="34" charset="-128"/>
              </a:defRPr>
            </a:lvl9pPr>
          </a:lstStyle>
          <a:p>
            <a:r>
              <a:rPr lang="en-US" sz="1300" dirty="0" smtClean="0">
                <a:latin typeface="Arial" pitchFamily="34" charset="0"/>
              </a:rPr>
              <a:t>May </a:t>
            </a:r>
            <a:r>
              <a:rPr lang="en-US" sz="1300" dirty="0">
                <a:latin typeface="Arial" pitchFamily="34" charset="0"/>
              </a:rPr>
              <a:t>4, 2008</a:t>
            </a:r>
          </a:p>
        </p:txBody>
      </p:sp>
      <p:sp>
        <p:nvSpPr>
          <p:cNvPr id="64518" name="Slide Number Placeholder 5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47738" eaLnBrk="0" hangingPunct="0">
              <a:defRPr sz="2400">
                <a:solidFill>
                  <a:schemeClr val="tx1"/>
                </a:solidFill>
                <a:latin typeface="Arial Rounded MT Bold" pitchFamily="34" charset="0"/>
                <a:ea typeface="ＭＳ Ｐゴシック" pitchFamily="34" charset="-128"/>
              </a:defRPr>
            </a:lvl1pPr>
            <a:lvl2pPr marL="742950" indent="-285750" defTabSz="947738" eaLnBrk="0" hangingPunct="0">
              <a:defRPr sz="2400">
                <a:solidFill>
                  <a:schemeClr val="tx1"/>
                </a:solidFill>
                <a:latin typeface="Arial Rounded MT Bold" pitchFamily="34" charset="0"/>
                <a:ea typeface="ＭＳ Ｐゴシック" pitchFamily="34" charset="-128"/>
              </a:defRPr>
            </a:lvl2pPr>
            <a:lvl3pPr marL="1143000" indent="-228600" defTabSz="947738" eaLnBrk="0" hangingPunct="0">
              <a:defRPr sz="2400">
                <a:solidFill>
                  <a:schemeClr val="tx1"/>
                </a:solidFill>
                <a:latin typeface="Arial Rounded MT Bold" pitchFamily="34" charset="0"/>
                <a:ea typeface="ＭＳ Ｐゴシック" pitchFamily="34" charset="-128"/>
              </a:defRPr>
            </a:lvl3pPr>
            <a:lvl4pPr marL="1600200" indent="-228600" defTabSz="947738" eaLnBrk="0" hangingPunct="0">
              <a:defRPr sz="2400">
                <a:solidFill>
                  <a:schemeClr val="tx1"/>
                </a:solidFill>
                <a:latin typeface="Arial Rounded MT Bold" pitchFamily="34" charset="0"/>
                <a:ea typeface="ＭＳ Ｐゴシック" pitchFamily="34" charset="-128"/>
              </a:defRPr>
            </a:lvl4pPr>
            <a:lvl5pPr marL="2057400" indent="-228600" defTabSz="947738" eaLnBrk="0" hangingPunct="0">
              <a:defRPr sz="2400">
                <a:solidFill>
                  <a:schemeClr val="tx1"/>
                </a:solidFill>
                <a:latin typeface="Arial Rounded MT Bold" pitchFamily="34" charset="0"/>
                <a:ea typeface="ＭＳ Ｐゴシック" pitchFamily="34" charset="-128"/>
              </a:defRPr>
            </a:lvl5pPr>
            <a:lvl6pPr marL="2514600" indent="-228600" algn="r" defTabSz="947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Rounded MT Bold" pitchFamily="34" charset="0"/>
                <a:ea typeface="ＭＳ Ｐゴシック" pitchFamily="34" charset="-128"/>
              </a:defRPr>
            </a:lvl6pPr>
            <a:lvl7pPr marL="2971800" indent="-228600" algn="r" defTabSz="947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Rounded MT Bold" pitchFamily="34" charset="0"/>
                <a:ea typeface="ＭＳ Ｐゴシック" pitchFamily="34" charset="-128"/>
              </a:defRPr>
            </a:lvl7pPr>
            <a:lvl8pPr marL="3429000" indent="-228600" algn="r" defTabSz="947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Rounded MT Bold" pitchFamily="34" charset="0"/>
                <a:ea typeface="ＭＳ Ｐゴシック" pitchFamily="34" charset="-128"/>
              </a:defRPr>
            </a:lvl8pPr>
            <a:lvl9pPr marL="3886200" indent="-228600" algn="r" defTabSz="947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Rounded MT Bold" pitchFamily="34" charset="0"/>
                <a:ea typeface="ＭＳ Ｐゴシック" pitchFamily="34" charset="-128"/>
              </a:defRPr>
            </a:lvl9pPr>
          </a:lstStyle>
          <a:p>
            <a:fld id="{40DB5B50-7AC8-483C-83DB-3F013553E423}" type="slidenum">
              <a:rPr lang="en-US" sz="1300">
                <a:latin typeface="Arial" pitchFamily="34" charset="0"/>
              </a:rPr>
              <a:pPr/>
              <a:t>35</a:t>
            </a:fld>
            <a:endParaRPr lang="en-US" sz="130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28335531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4515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  <a:ea typeface="ＭＳ Ｐゴシック" pitchFamily="34" charset="-128"/>
            </a:endParaRPr>
          </a:p>
        </p:txBody>
      </p:sp>
      <p:sp>
        <p:nvSpPr>
          <p:cNvPr id="64516" name="Header Placeholder 3"/>
          <p:cNvSpPr>
            <a:spLocks noGrp="1"/>
          </p:cNvSpPr>
          <p:nvPr>
            <p:ph type="hdr" sz="quarter"/>
          </p:nvPr>
        </p:nvSpPr>
        <p:spPr>
          <a:noFill/>
        </p:spPr>
        <p:txBody>
          <a:bodyPr/>
          <a:lstStyle>
            <a:lvl1pPr defTabSz="947738" eaLnBrk="0" hangingPunct="0">
              <a:defRPr sz="2400">
                <a:solidFill>
                  <a:schemeClr val="tx1"/>
                </a:solidFill>
                <a:latin typeface="Arial Rounded MT Bold" pitchFamily="34" charset="0"/>
                <a:ea typeface="ＭＳ Ｐゴシック" pitchFamily="34" charset="-128"/>
              </a:defRPr>
            </a:lvl1pPr>
            <a:lvl2pPr marL="742950" indent="-285750" defTabSz="947738" eaLnBrk="0" hangingPunct="0">
              <a:defRPr sz="2400">
                <a:solidFill>
                  <a:schemeClr val="tx1"/>
                </a:solidFill>
                <a:latin typeface="Arial Rounded MT Bold" pitchFamily="34" charset="0"/>
                <a:ea typeface="ＭＳ Ｐゴシック" pitchFamily="34" charset="-128"/>
              </a:defRPr>
            </a:lvl2pPr>
            <a:lvl3pPr marL="1143000" indent="-228600" defTabSz="947738" eaLnBrk="0" hangingPunct="0">
              <a:defRPr sz="2400">
                <a:solidFill>
                  <a:schemeClr val="tx1"/>
                </a:solidFill>
                <a:latin typeface="Arial Rounded MT Bold" pitchFamily="34" charset="0"/>
                <a:ea typeface="ＭＳ Ｐゴシック" pitchFamily="34" charset="-128"/>
              </a:defRPr>
            </a:lvl3pPr>
            <a:lvl4pPr marL="1600200" indent="-228600" defTabSz="947738" eaLnBrk="0" hangingPunct="0">
              <a:defRPr sz="2400">
                <a:solidFill>
                  <a:schemeClr val="tx1"/>
                </a:solidFill>
                <a:latin typeface="Arial Rounded MT Bold" pitchFamily="34" charset="0"/>
                <a:ea typeface="ＭＳ Ｐゴシック" pitchFamily="34" charset="-128"/>
              </a:defRPr>
            </a:lvl4pPr>
            <a:lvl5pPr marL="2057400" indent="-228600" defTabSz="947738" eaLnBrk="0" hangingPunct="0">
              <a:defRPr sz="2400">
                <a:solidFill>
                  <a:schemeClr val="tx1"/>
                </a:solidFill>
                <a:latin typeface="Arial Rounded MT Bold" pitchFamily="34" charset="0"/>
                <a:ea typeface="ＭＳ Ｐゴシック" pitchFamily="34" charset="-128"/>
              </a:defRPr>
            </a:lvl5pPr>
            <a:lvl6pPr marL="2514600" indent="-228600" algn="r" defTabSz="947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Rounded MT Bold" pitchFamily="34" charset="0"/>
                <a:ea typeface="ＭＳ Ｐゴシック" pitchFamily="34" charset="-128"/>
              </a:defRPr>
            </a:lvl6pPr>
            <a:lvl7pPr marL="2971800" indent="-228600" algn="r" defTabSz="947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Rounded MT Bold" pitchFamily="34" charset="0"/>
                <a:ea typeface="ＭＳ Ｐゴシック" pitchFamily="34" charset="-128"/>
              </a:defRPr>
            </a:lvl7pPr>
            <a:lvl8pPr marL="3429000" indent="-228600" algn="r" defTabSz="947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Rounded MT Bold" pitchFamily="34" charset="0"/>
                <a:ea typeface="ＭＳ Ｐゴシック" pitchFamily="34" charset="-128"/>
              </a:defRPr>
            </a:lvl8pPr>
            <a:lvl9pPr marL="3886200" indent="-228600" algn="r" defTabSz="947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Rounded MT Bold" pitchFamily="34" charset="0"/>
                <a:ea typeface="ＭＳ Ｐゴシック" pitchFamily="34" charset="-128"/>
              </a:defRPr>
            </a:lvl9pPr>
          </a:lstStyle>
          <a:p>
            <a:r>
              <a:rPr lang="en-US" sz="1300">
                <a:latin typeface="Arial" pitchFamily="34" charset="0"/>
              </a:rPr>
              <a:t>USC Auxiliary Services Central IT - Individual Accomplishments</a:t>
            </a:r>
          </a:p>
        </p:txBody>
      </p:sp>
      <p:sp>
        <p:nvSpPr>
          <p:cNvPr id="64517" name="Date Placeholder 4"/>
          <p:cNvSpPr>
            <a:spLocks noGrp="1"/>
          </p:cNvSpPr>
          <p:nvPr>
            <p:ph type="dt" sz="quarter" idx="1"/>
          </p:nvPr>
        </p:nvSpPr>
        <p:spPr>
          <a:noFill/>
        </p:spPr>
        <p:txBody>
          <a:bodyPr/>
          <a:lstStyle>
            <a:lvl1pPr defTabSz="947738" eaLnBrk="0" hangingPunct="0">
              <a:defRPr sz="2400">
                <a:solidFill>
                  <a:schemeClr val="tx1"/>
                </a:solidFill>
                <a:latin typeface="Arial Rounded MT Bold" pitchFamily="34" charset="0"/>
                <a:ea typeface="ＭＳ Ｐゴシック" pitchFamily="34" charset="-128"/>
              </a:defRPr>
            </a:lvl1pPr>
            <a:lvl2pPr marL="742950" indent="-285750" defTabSz="947738" eaLnBrk="0" hangingPunct="0">
              <a:defRPr sz="2400">
                <a:solidFill>
                  <a:schemeClr val="tx1"/>
                </a:solidFill>
                <a:latin typeface="Arial Rounded MT Bold" pitchFamily="34" charset="0"/>
                <a:ea typeface="ＭＳ Ｐゴシック" pitchFamily="34" charset="-128"/>
              </a:defRPr>
            </a:lvl2pPr>
            <a:lvl3pPr marL="1143000" indent="-228600" defTabSz="947738" eaLnBrk="0" hangingPunct="0">
              <a:defRPr sz="2400">
                <a:solidFill>
                  <a:schemeClr val="tx1"/>
                </a:solidFill>
                <a:latin typeface="Arial Rounded MT Bold" pitchFamily="34" charset="0"/>
                <a:ea typeface="ＭＳ Ｐゴシック" pitchFamily="34" charset="-128"/>
              </a:defRPr>
            </a:lvl3pPr>
            <a:lvl4pPr marL="1600200" indent="-228600" defTabSz="947738" eaLnBrk="0" hangingPunct="0">
              <a:defRPr sz="2400">
                <a:solidFill>
                  <a:schemeClr val="tx1"/>
                </a:solidFill>
                <a:latin typeface="Arial Rounded MT Bold" pitchFamily="34" charset="0"/>
                <a:ea typeface="ＭＳ Ｐゴシック" pitchFamily="34" charset="-128"/>
              </a:defRPr>
            </a:lvl4pPr>
            <a:lvl5pPr marL="2057400" indent="-228600" defTabSz="947738" eaLnBrk="0" hangingPunct="0">
              <a:defRPr sz="2400">
                <a:solidFill>
                  <a:schemeClr val="tx1"/>
                </a:solidFill>
                <a:latin typeface="Arial Rounded MT Bold" pitchFamily="34" charset="0"/>
                <a:ea typeface="ＭＳ Ｐゴシック" pitchFamily="34" charset="-128"/>
              </a:defRPr>
            </a:lvl5pPr>
            <a:lvl6pPr marL="2514600" indent="-228600" algn="r" defTabSz="947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Rounded MT Bold" pitchFamily="34" charset="0"/>
                <a:ea typeface="ＭＳ Ｐゴシック" pitchFamily="34" charset="-128"/>
              </a:defRPr>
            </a:lvl6pPr>
            <a:lvl7pPr marL="2971800" indent="-228600" algn="r" defTabSz="947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Rounded MT Bold" pitchFamily="34" charset="0"/>
                <a:ea typeface="ＭＳ Ｐゴシック" pitchFamily="34" charset="-128"/>
              </a:defRPr>
            </a:lvl7pPr>
            <a:lvl8pPr marL="3429000" indent="-228600" algn="r" defTabSz="947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Rounded MT Bold" pitchFamily="34" charset="0"/>
                <a:ea typeface="ＭＳ Ｐゴシック" pitchFamily="34" charset="-128"/>
              </a:defRPr>
            </a:lvl8pPr>
            <a:lvl9pPr marL="3886200" indent="-228600" algn="r" defTabSz="947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Rounded MT Bold" pitchFamily="34" charset="0"/>
                <a:ea typeface="ＭＳ Ｐゴシック" pitchFamily="34" charset="-128"/>
              </a:defRPr>
            </a:lvl9pPr>
          </a:lstStyle>
          <a:p>
            <a:r>
              <a:rPr lang="en-US" sz="1300" dirty="0" smtClean="0">
                <a:latin typeface="Arial" pitchFamily="34" charset="0"/>
              </a:rPr>
              <a:t>May </a:t>
            </a:r>
            <a:r>
              <a:rPr lang="en-US" sz="1300" dirty="0">
                <a:latin typeface="Arial" pitchFamily="34" charset="0"/>
              </a:rPr>
              <a:t>4, 2008</a:t>
            </a:r>
          </a:p>
        </p:txBody>
      </p:sp>
      <p:sp>
        <p:nvSpPr>
          <p:cNvPr id="64518" name="Slide Number Placeholder 5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47738" eaLnBrk="0" hangingPunct="0">
              <a:defRPr sz="2400">
                <a:solidFill>
                  <a:schemeClr val="tx1"/>
                </a:solidFill>
                <a:latin typeface="Arial Rounded MT Bold" pitchFamily="34" charset="0"/>
                <a:ea typeface="ＭＳ Ｐゴシック" pitchFamily="34" charset="-128"/>
              </a:defRPr>
            </a:lvl1pPr>
            <a:lvl2pPr marL="742950" indent="-285750" defTabSz="947738" eaLnBrk="0" hangingPunct="0">
              <a:defRPr sz="2400">
                <a:solidFill>
                  <a:schemeClr val="tx1"/>
                </a:solidFill>
                <a:latin typeface="Arial Rounded MT Bold" pitchFamily="34" charset="0"/>
                <a:ea typeface="ＭＳ Ｐゴシック" pitchFamily="34" charset="-128"/>
              </a:defRPr>
            </a:lvl2pPr>
            <a:lvl3pPr marL="1143000" indent="-228600" defTabSz="947738" eaLnBrk="0" hangingPunct="0">
              <a:defRPr sz="2400">
                <a:solidFill>
                  <a:schemeClr val="tx1"/>
                </a:solidFill>
                <a:latin typeface="Arial Rounded MT Bold" pitchFamily="34" charset="0"/>
                <a:ea typeface="ＭＳ Ｐゴシック" pitchFamily="34" charset="-128"/>
              </a:defRPr>
            </a:lvl3pPr>
            <a:lvl4pPr marL="1600200" indent="-228600" defTabSz="947738" eaLnBrk="0" hangingPunct="0">
              <a:defRPr sz="2400">
                <a:solidFill>
                  <a:schemeClr val="tx1"/>
                </a:solidFill>
                <a:latin typeface="Arial Rounded MT Bold" pitchFamily="34" charset="0"/>
                <a:ea typeface="ＭＳ Ｐゴシック" pitchFamily="34" charset="-128"/>
              </a:defRPr>
            </a:lvl4pPr>
            <a:lvl5pPr marL="2057400" indent="-228600" defTabSz="947738" eaLnBrk="0" hangingPunct="0">
              <a:defRPr sz="2400">
                <a:solidFill>
                  <a:schemeClr val="tx1"/>
                </a:solidFill>
                <a:latin typeface="Arial Rounded MT Bold" pitchFamily="34" charset="0"/>
                <a:ea typeface="ＭＳ Ｐゴシック" pitchFamily="34" charset="-128"/>
              </a:defRPr>
            </a:lvl5pPr>
            <a:lvl6pPr marL="2514600" indent="-228600" algn="r" defTabSz="947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Rounded MT Bold" pitchFamily="34" charset="0"/>
                <a:ea typeface="ＭＳ Ｐゴシック" pitchFamily="34" charset="-128"/>
              </a:defRPr>
            </a:lvl6pPr>
            <a:lvl7pPr marL="2971800" indent="-228600" algn="r" defTabSz="947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Rounded MT Bold" pitchFamily="34" charset="0"/>
                <a:ea typeface="ＭＳ Ｐゴシック" pitchFamily="34" charset="-128"/>
              </a:defRPr>
            </a:lvl7pPr>
            <a:lvl8pPr marL="3429000" indent="-228600" algn="r" defTabSz="947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Rounded MT Bold" pitchFamily="34" charset="0"/>
                <a:ea typeface="ＭＳ Ｐゴシック" pitchFamily="34" charset="-128"/>
              </a:defRPr>
            </a:lvl8pPr>
            <a:lvl9pPr marL="3886200" indent="-228600" algn="r" defTabSz="947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Rounded MT Bold" pitchFamily="34" charset="0"/>
                <a:ea typeface="ＭＳ Ｐゴシック" pitchFamily="34" charset="-128"/>
              </a:defRPr>
            </a:lvl9pPr>
          </a:lstStyle>
          <a:p>
            <a:fld id="{40DB5B50-7AC8-483C-83DB-3F013553E423}" type="slidenum">
              <a:rPr lang="en-US" sz="1300">
                <a:latin typeface="Arial" pitchFamily="34" charset="0"/>
              </a:rPr>
              <a:pPr/>
              <a:t>36</a:t>
            </a:fld>
            <a:endParaRPr lang="en-US" sz="130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60369898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4515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  <a:ea typeface="ＭＳ Ｐゴシック" pitchFamily="34" charset="-128"/>
            </a:endParaRPr>
          </a:p>
        </p:txBody>
      </p:sp>
      <p:sp>
        <p:nvSpPr>
          <p:cNvPr id="64516" name="Header Placeholder 3"/>
          <p:cNvSpPr>
            <a:spLocks noGrp="1"/>
          </p:cNvSpPr>
          <p:nvPr>
            <p:ph type="hdr" sz="quarter"/>
          </p:nvPr>
        </p:nvSpPr>
        <p:spPr>
          <a:noFill/>
        </p:spPr>
        <p:txBody>
          <a:bodyPr/>
          <a:lstStyle>
            <a:lvl1pPr defTabSz="947738" eaLnBrk="0" hangingPunct="0">
              <a:defRPr sz="2400">
                <a:solidFill>
                  <a:schemeClr val="tx1"/>
                </a:solidFill>
                <a:latin typeface="Arial Rounded MT Bold" pitchFamily="34" charset="0"/>
                <a:ea typeface="ＭＳ Ｐゴシック" pitchFamily="34" charset="-128"/>
              </a:defRPr>
            </a:lvl1pPr>
            <a:lvl2pPr marL="742950" indent="-285750" defTabSz="947738" eaLnBrk="0" hangingPunct="0">
              <a:defRPr sz="2400">
                <a:solidFill>
                  <a:schemeClr val="tx1"/>
                </a:solidFill>
                <a:latin typeface="Arial Rounded MT Bold" pitchFamily="34" charset="0"/>
                <a:ea typeface="ＭＳ Ｐゴシック" pitchFamily="34" charset="-128"/>
              </a:defRPr>
            </a:lvl2pPr>
            <a:lvl3pPr marL="1143000" indent="-228600" defTabSz="947738" eaLnBrk="0" hangingPunct="0">
              <a:defRPr sz="2400">
                <a:solidFill>
                  <a:schemeClr val="tx1"/>
                </a:solidFill>
                <a:latin typeface="Arial Rounded MT Bold" pitchFamily="34" charset="0"/>
                <a:ea typeface="ＭＳ Ｐゴシック" pitchFamily="34" charset="-128"/>
              </a:defRPr>
            </a:lvl3pPr>
            <a:lvl4pPr marL="1600200" indent="-228600" defTabSz="947738" eaLnBrk="0" hangingPunct="0">
              <a:defRPr sz="2400">
                <a:solidFill>
                  <a:schemeClr val="tx1"/>
                </a:solidFill>
                <a:latin typeface="Arial Rounded MT Bold" pitchFamily="34" charset="0"/>
                <a:ea typeface="ＭＳ Ｐゴシック" pitchFamily="34" charset="-128"/>
              </a:defRPr>
            </a:lvl4pPr>
            <a:lvl5pPr marL="2057400" indent="-228600" defTabSz="947738" eaLnBrk="0" hangingPunct="0">
              <a:defRPr sz="2400">
                <a:solidFill>
                  <a:schemeClr val="tx1"/>
                </a:solidFill>
                <a:latin typeface="Arial Rounded MT Bold" pitchFamily="34" charset="0"/>
                <a:ea typeface="ＭＳ Ｐゴシック" pitchFamily="34" charset="-128"/>
              </a:defRPr>
            </a:lvl5pPr>
            <a:lvl6pPr marL="2514600" indent="-228600" algn="r" defTabSz="947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Rounded MT Bold" pitchFamily="34" charset="0"/>
                <a:ea typeface="ＭＳ Ｐゴシック" pitchFamily="34" charset="-128"/>
              </a:defRPr>
            </a:lvl6pPr>
            <a:lvl7pPr marL="2971800" indent="-228600" algn="r" defTabSz="947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Rounded MT Bold" pitchFamily="34" charset="0"/>
                <a:ea typeface="ＭＳ Ｐゴシック" pitchFamily="34" charset="-128"/>
              </a:defRPr>
            </a:lvl7pPr>
            <a:lvl8pPr marL="3429000" indent="-228600" algn="r" defTabSz="947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Rounded MT Bold" pitchFamily="34" charset="0"/>
                <a:ea typeface="ＭＳ Ｐゴシック" pitchFamily="34" charset="-128"/>
              </a:defRPr>
            </a:lvl8pPr>
            <a:lvl9pPr marL="3886200" indent="-228600" algn="r" defTabSz="947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Rounded MT Bold" pitchFamily="34" charset="0"/>
                <a:ea typeface="ＭＳ Ｐゴシック" pitchFamily="34" charset="-128"/>
              </a:defRPr>
            </a:lvl9pPr>
          </a:lstStyle>
          <a:p>
            <a:r>
              <a:rPr lang="en-US" sz="1300">
                <a:latin typeface="Arial" pitchFamily="34" charset="0"/>
              </a:rPr>
              <a:t>USC Auxiliary Services Central IT - Individual Accomplishments</a:t>
            </a:r>
          </a:p>
        </p:txBody>
      </p:sp>
      <p:sp>
        <p:nvSpPr>
          <p:cNvPr id="64517" name="Date Placeholder 4"/>
          <p:cNvSpPr>
            <a:spLocks noGrp="1"/>
          </p:cNvSpPr>
          <p:nvPr>
            <p:ph type="dt" sz="quarter" idx="1"/>
          </p:nvPr>
        </p:nvSpPr>
        <p:spPr>
          <a:noFill/>
        </p:spPr>
        <p:txBody>
          <a:bodyPr/>
          <a:lstStyle>
            <a:lvl1pPr defTabSz="947738" eaLnBrk="0" hangingPunct="0">
              <a:defRPr sz="2400">
                <a:solidFill>
                  <a:schemeClr val="tx1"/>
                </a:solidFill>
                <a:latin typeface="Arial Rounded MT Bold" pitchFamily="34" charset="0"/>
                <a:ea typeface="ＭＳ Ｐゴシック" pitchFamily="34" charset="-128"/>
              </a:defRPr>
            </a:lvl1pPr>
            <a:lvl2pPr marL="742950" indent="-285750" defTabSz="947738" eaLnBrk="0" hangingPunct="0">
              <a:defRPr sz="2400">
                <a:solidFill>
                  <a:schemeClr val="tx1"/>
                </a:solidFill>
                <a:latin typeface="Arial Rounded MT Bold" pitchFamily="34" charset="0"/>
                <a:ea typeface="ＭＳ Ｐゴシック" pitchFamily="34" charset="-128"/>
              </a:defRPr>
            </a:lvl2pPr>
            <a:lvl3pPr marL="1143000" indent="-228600" defTabSz="947738" eaLnBrk="0" hangingPunct="0">
              <a:defRPr sz="2400">
                <a:solidFill>
                  <a:schemeClr val="tx1"/>
                </a:solidFill>
                <a:latin typeface="Arial Rounded MT Bold" pitchFamily="34" charset="0"/>
                <a:ea typeface="ＭＳ Ｐゴシック" pitchFamily="34" charset="-128"/>
              </a:defRPr>
            </a:lvl3pPr>
            <a:lvl4pPr marL="1600200" indent="-228600" defTabSz="947738" eaLnBrk="0" hangingPunct="0">
              <a:defRPr sz="2400">
                <a:solidFill>
                  <a:schemeClr val="tx1"/>
                </a:solidFill>
                <a:latin typeface="Arial Rounded MT Bold" pitchFamily="34" charset="0"/>
                <a:ea typeface="ＭＳ Ｐゴシック" pitchFamily="34" charset="-128"/>
              </a:defRPr>
            </a:lvl4pPr>
            <a:lvl5pPr marL="2057400" indent="-228600" defTabSz="947738" eaLnBrk="0" hangingPunct="0">
              <a:defRPr sz="2400">
                <a:solidFill>
                  <a:schemeClr val="tx1"/>
                </a:solidFill>
                <a:latin typeface="Arial Rounded MT Bold" pitchFamily="34" charset="0"/>
                <a:ea typeface="ＭＳ Ｐゴシック" pitchFamily="34" charset="-128"/>
              </a:defRPr>
            </a:lvl5pPr>
            <a:lvl6pPr marL="2514600" indent="-228600" algn="r" defTabSz="947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Rounded MT Bold" pitchFamily="34" charset="0"/>
                <a:ea typeface="ＭＳ Ｐゴシック" pitchFamily="34" charset="-128"/>
              </a:defRPr>
            </a:lvl6pPr>
            <a:lvl7pPr marL="2971800" indent="-228600" algn="r" defTabSz="947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Rounded MT Bold" pitchFamily="34" charset="0"/>
                <a:ea typeface="ＭＳ Ｐゴシック" pitchFamily="34" charset="-128"/>
              </a:defRPr>
            </a:lvl7pPr>
            <a:lvl8pPr marL="3429000" indent="-228600" algn="r" defTabSz="947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Rounded MT Bold" pitchFamily="34" charset="0"/>
                <a:ea typeface="ＭＳ Ｐゴシック" pitchFamily="34" charset="-128"/>
              </a:defRPr>
            </a:lvl8pPr>
            <a:lvl9pPr marL="3886200" indent="-228600" algn="r" defTabSz="947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Rounded MT Bold" pitchFamily="34" charset="0"/>
                <a:ea typeface="ＭＳ Ｐゴシック" pitchFamily="34" charset="-128"/>
              </a:defRPr>
            </a:lvl9pPr>
          </a:lstStyle>
          <a:p>
            <a:r>
              <a:rPr lang="en-US" sz="1300" dirty="0" smtClean="0">
                <a:latin typeface="Arial" pitchFamily="34" charset="0"/>
              </a:rPr>
              <a:t>May </a:t>
            </a:r>
            <a:r>
              <a:rPr lang="en-US" sz="1300" dirty="0">
                <a:latin typeface="Arial" pitchFamily="34" charset="0"/>
              </a:rPr>
              <a:t>4, 2008</a:t>
            </a:r>
          </a:p>
        </p:txBody>
      </p:sp>
      <p:sp>
        <p:nvSpPr>
          <p:cNvPr id="64518" name="Slide Number Placeholder 5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47738" eaLnBrk="0" hangingPunct="0">
              <a:defRPr sz="2400">
                <a:solidFill>
                  <a:schemeClr val="tx1"/>
                </a:solidFill>
                <a:latin typeface="Arial Rounded MT Bold" pitchFamily="34" charset="0"/>
                <a:ea typeface="ＭＳ Ｐゴシック" pitchFamily="34" charset="-128"/>
              </a:defRPr>
            </a:lvl1pPr>
            <a:lvl2pPr marL="742950" indent="-285750" defTabSz="947738" eaLnBrk="0" hangingPunct="0">
              <a:defRPr sz="2400">
                <a:solidFill>
                  <a:schemeClr val="tx1"/>
                </a:solidFill>
                <a:latin typeface="Arial Rounded MT Bold" pitchFamily="34" charset="0"/>
                <a:ea typeface="ＭＳ Ｐゴシック" pitchFamily="34" charset="-128"/>
              </a:defRPr>
            </a:lvl2pPr>
            <a:lvl3pPr marL="1143000" indent="-228600" defTabSz="947738" eaLnBrk="0" hangingPunct="0">
              <a:defRPr sz="2400">
                <a:solidFill>
                  <a:schemeClr val="tx1"/>
                </a:solidFill>
                <a:latin typeface="Arial Rounded MT Bold" pitchFamily="34" charset="0"/>
                <a:ea typeface="ＭＳ Ｐゴシック" pitchFamily="34" charset="-128"/>
              </a:defRPr>
            </a:lvl3pPr>
            <a:lvl4pPr marL="1600200" indent="-228600" defTabSz="947738" eaLnBrk="0" hangingPunct="0">
              <a:defRPr sz="2400">
                <a:solidFill>
                  <a:schemeClr val="tx1"/>
                </a:solidFill>
                <a:latin typeface="Arial Rounded MT Bold" pitchFamily="34" charset="0"/>
                <a:ea typeface="ＭＳ Ｐゴシック" pitchFamily="34" charset="-128"/>
              </a:defRPr>
            </a:lvl4pPr>
            <a:lvl5pPr marL="2057400" indent="-228600" defTabSz="947738" eaLnBrk="0" hangingPunct="0">
              <a:defRPr sz="2400">
                <a:solidFill>
                  <a:schemeClr val="tx1"/>
                </a:solidFill>
                <a:latin typeface="Arial Rounded MT Bold" pitchFamily="34" charset="0"/>
                <a:ea typeface="ＭＳ Ｐゴシック" pitchFamily="34" charset="-128"/>
              </a:defRPr>
            </a:lvl5pPr>
            <a:lvl6pPr marL="2514600" indent="-228600" algn="r" defTabSz="947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Rounded MT Bold" pitchFamily="34" charset="0"/>
                <a:ea typeface="ＭＳ Ｐゴシック" pitchFamily="34" charset="-128"/>
              </a:defRPr>
            </a:lvl6pPr>
            <a:lvl7pPr marL="2971800" indent="-228600" algn="r" defTabSz="947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Rounded MT Bold" pitchFamily="34" charset="0"/>
                <a:ea typeface="ＭＳ Ｐゴシック" pitchFamily="34" charset="-128"/>
              </a:defRPr>
            </a:lvl7pPr>
            <a:lvl8pPr marL="3429000" indent="-228600" algn="r" defTabSz="947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Rounded MT Bold" pitchFamily="34" charset="0"/>
                <a:ea typeface="ＭＳ Ｐゴシック" pitchFamily="34" charset="-128"/>
              </a:defRPr>
            </a:lvl8pPr>
            <a:lvl9pPr marL="3886200" indent="-228600" algn="r" defTabSz="947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Rounded MT Bold" pitchFamily="34" charset="0"/>
                <a:ea typeface="ＭＳ Ｐゴシック" pitchFamily="34" charset="-128"/>
              </a:defRPr>
            </a:lvl9pPr>
          </a:lstStyle>
          <a:p>
            <a:fld id="{40DB5B50-7AC8-483C-83DB-3F013553E423}" type="slidenum">
              <a:rPr lang="en-US" sz="1300">
                <a:latin typeface="Arial" pitchFamily="34" charset="0"/>
              </a:rPr>
              <a:pPr/>
              <a:t>37</a:t>
            </a:fld>
            <a:endParaRPr lang="en-US" sz="130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3539839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4275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  <a:ea typeface="ＭＳ Ｐゴシック" pitchFamily="34" charset="-128"/>
            </a:endParaRPr>
          </a:p>
        </p:txBody>
      </p:sp>
      <p:sp>
        <p:nvSpPr>
          <p:cNvPr id="54276" name="Header Placeholder 3"/>
          <p:cNvSpPr>
            <a:spLocks noGrp="1"/>
          </p:cNvSpPr>
          <p:nvPr>
            <p:ph type="hdr" sz="quarter"/>
          </p:nvPr>
        </p:nvSpPr>
        <p:spPr>
          <a:noFill/>
        </p:spPr>
        <p:txBody>
          <a:bodyPr/>
          <a:lstStyle>
            <a:lvl1pPr defTabSz="947738" eaLnBrk="0" hangingPunct="0">
              <a:defRPr sz="2400">
                <a:solidFill>
                  <a:schemeClr val="tx1"/>
                </a:solidFill>
                <a:latin typeface="Arial Rounded MT Bold" pitchFamily="34" charset="0"/>
                <a:ea typeface="ＭＳ Ｐゴシック" pitchFamily="34" charset="-128"/>
              </a:defRPr>
            </a:lvl1pPr>
            <a:lvl2pPr marL="742950" indent="-285750" defTabSz="947738" eaLnBrk="0" hangingPunct="0">
              <a:defRPr sz="2400">
                <a:solidFill>
                  <a:schemeClr val="tx1"/>
                </a:solidFill>
                <a:latin typeface="Arial Rounded MT Bold" pitchFamily="34" charset="0"/>
                <a:ea typeface="ＭＳ Ｐゴシック" pitchFamily="34" charset="-128"/>
              </a:defRPr>
            </a:lvl2pPr>
            <a:lvl3pPr marL="1143000" indent="-228600" defTabSz="947738" eaLnBrk="0" hangingPunct="0">
              <a:defRPr sz="2400">
                <a:solidFill>
                  <a:schemeClr val="tx1"/>
                </a:solidFill>
                <a:latin typeface="Arial Rounded MT Bold" pitchFamily="34" charset="0"/>
                <a:ea typeface="ＭＳ Ｐゴシック" pitchFamily="34" charset="-128"/>
              </a:defRPr>
            </a:lvl3pPr>
            <a:lvl4pPr marL="1600200" indent="-228600" defTabSz="947738" eaLnBrk="0" hangingPunct="0">
              <a:defRPr sz="2400">
                <a:solidFill>
                  <a:schemeClr val="tx1"/>
                </a:solidFill>
                <a:latin typeface="Arial Rounded MT Bold" pitchFamily="34" charset="0"/>
                <a:ea typeface="ＭＳ Ｐゴシック" pitchFamily="34" charset="-128"/>
              </a:defRPr>
            </a:lvl4pPr>
            <a:lvl5pPr marL="2057400" indent="-228600" defTabSz="947738" eaLnBrk="0" hangingPunct="0">
              <a:defRPr sz="2400">
                <a:solidFill>
                  <a:schemeClr val="tx1"/>
                </a:solidFill>
                <a:latin typeface="Arial Rounded MT Bold" pitchFamily="34" charset="0"/>
                <a:ea typeface="ＭＳ Ｐゴシック" pitchFamily="34" charset="-128"/>
              </a:defRPr>
            </a:lvl5pPr>
            <a:lvl6pPr marL="2514600" indent="-228600" algn="r" defTabSz="947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Rounded MT Bold" pitchFamily="34" charset="0"/>
                <a:ea typeface="ＭＳ Ｐゴシック" pitchFamily="34" charset="-128"/>
              </a:defRPr>
            </a:lvl6pPr>
            <a:lvl7pPr marL="2971800" indent="-228600" algn="r" defTabSz="947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Rounded MT Bold" pitchFamily="34" charset="0"/>
                <a:ea typeface="ＭＳ Ｐゴシック" pitchFamily="34" charset="-128"/>
              </a:defRPr>
            </a:lvl7pPr>
            <a:lvl8pPr marL="3429000" indent="-228600" algn="r" defTabSz="947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Rounded MT Bold" pitchFamily="34" charset="0"/>
                <a:ea typeface="ＭＳ Ｐゴシック" pitchFamily="34" charset="-128"/>
              </a:defRPr>
            </a:lvl8pPr>
            <a:lvl9pPr marL="3886200" indent="-228600" algn="r" defTabSz="947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Rounded MT Bold" pitchFamily="34" charset="0"/>
                <a:ea typeface="ＭＳ Ｐゴシック" pitchFamily="34" charset="-128"/>
              </a:defRPr>
            </a:lvl9pPr>
          </a:lstStyle>
          <a:p>
            <a:r>
              <a:rPr lang="en-US" sz="1300">
                <a:latin typeface="Arial" pitchFamily="34" charset="0"/>
              </a:rPr>
              <a:t>USC Auxiliary Services Central IT - Individual Accomplishments</a:t>
            </a:r>
          </a:p>
        </p:txBody>
      </p:sp>
      <p:sp>
        <p:nvSpPr>
          <p:cNvPr id="54277" name="Date Placeholder 4"/>
          <p:cNvSpPr>
            <a:spLocks noGrp="1"/>
          </p:cNvSpPr>
          <p:nvPr>
            <p:ph type="dt" sz="quarter" idx="1"/>
          </p:nvPr>
        </p:nvSpPr>
        <p:spPr>
          <a:noFill/>
        </p:spPr>
        <p:txBody>
          <a:bodyPr/>
          <a:lstStyle>
            <a:lvl1pPr defTabSz="947738" eaLnBrk="0" hangingPunct="0">
              <a:defRPr sz="2400">
                <a:solidFill>
                  <a:schemeClr val="tx1"/>
                </a:solidFill>
                <a:latin typeface="Arial Rounded MT Bold" pitchFamily="34" charset="0"/>
                <a:ea typeface="ＭＳ Ｐゴシック" pitchFamily="34" charset="-128"/>
              </a:defRPr>
            </a:lvl1pPr>
            <a:lvl2pPr marL="742950" indent="-285750" defTabSz="947738" eaLnBrk="0" hangingPunct="0">
              <a:defRPr sz="2400">
                <a:solidFill>
                  <a:schemeClr val="tx1"/>
                </a:solidFill>
                <a:latin typeface="Arial Rounded MT Bold" pitchFamily="34" charset="0"/>
                <a:ea typeface="ＭＳ Ｐゴシック" pitchFamily="34" charset="-128"/>
              </a:defRPr>
            </a:lvl2pPr>
            <a:lvl3pPr marL="1143000" indent="-228600" defTabSz="947738" eaLnBrk="0" hangingPunct="0">
              <a:defRPr sz="2400">
                <a:solidFill>
                  <a:schemeClr val="tx1"/>
                </a:solidFill>
                <a:latin typeface="Arial Rounded MT Bold" pitchFamily="34" charset="0"/>
                <a:ea typeface="ＭＳ Ｐゴシック" pitchFamily="34" charset="-128"/>
              </a:defRPr>
            </a:lvl3pPr>
            <a:lvl4pPr marL="1600200" indent="-228600" defTabSz="947738" eaLnBrk="0" hangingPunct="0">
              <a:defRPr sz="2400">
                <a:solidFill>
                  <a:schemeClr val="tx1"/>
                </a:solidFill>
                <a:latin typeface="Arial Rounded MT Bold" pitchFamily="34" charset="0"/>
                <a:ea typeface="ＭＳ Ｐゴシック" pitchFamily="34" charset="-128"/>
              </a:defRPr>
            </a:lvl4pPr>
            <a:lvl5pPr marL="2057400" indent="-228600" defTabSz="947738" eaLnBrk="0" hangingPunct="0">
              <a:defRPr sz="2400">
                <a:solidFill>
                  <a:schemeClr val="tx1"/>
                </a:solidFill>
                <a:latin typeface="Arial Rounded MT Bold" pitchFamily="34" charset="0"/>
                <a:ea typeface="ＭＳ Ｐゴシック" pitchFamily="34" charset="-128"/>
              </a:defRPr>
            </a:lvl5pPr>
            <a:lvl6pPr marL="2514600" indent="-228600" algn="r" defTabSz="947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Rounded MT Bold" pitchFamily="34" charset="0"/>
                <a:ea typeface="ＭＳ Ｐゴシック" pitchFamily="34" charset="-128"/>
              </a:defRPr>
            </a:lvl6pPr>
            <a:lvl7pPr marL="2971800" indent="-228600" algn="r" defTabSz="947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Rounded MT Bold" pitchFamily="34" charset="0"/>
                <a:ea typeface="ＭＳ Ｐゴシック" pitchFamily="34" charset="-128"/>
              </a:defRPr>
            </a:lvl7pPr>
            <a:lvl8pPr marL="3429000" indent="-228600" algn="r" defTabSz="947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Rounded MT Bold" pitchFamily="34" charset="0"/>
                <a:ea typeface="ＭＳ Ｐゴシック" pitchFamily="34" charset="-128"/>
              </a:defRPr>
            </a:lvl8pPr>
            <a:lvl9pPr marL="3886200" indent="-228600" algn="r" defTabSz="947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Rounded MT Bold" pitchFamily="34" charset="0"/>
                <a:ea typeface="ＭＳ Ｐゴシック" pitchFamily="34" charset="-128"/>
              </a:defRPr>
            </a:lvl9pPr>
          </a:lstStyle>
          <a:p>
            <a:r>
              <a:rPr lang="en-US" sz="1300" dirty="0" smtClean="0">
                <a:latin typeface="Arial" pitchFamily="34" charset="0"/>
              </a:rPr>
              <a:t>May </a:t>
            </a:r>
            <a:r>
              <a:rPr lang="en-US" sz="1300" dirty="0">
                <a:latin typeface="Arial" pitchFamily="34" charset="0"/>
              </a:rPr>
              <a:t>4, 2008</a:t>
            </a:r>
          </a:p>
        </p:txBody>
      </p:sp>
      <p:sp>
        <p:nvSpPr>
          <p:cNvPr id="54278" name="Slide Number Placeholder 5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47738" eaLnBrk="0" hangingPunct="0">
              <a:defRPr sz="2400">
                <a:solidFill>
                  <a:schemeClr val="tx1"/>
                </a:solidFill>
                <a:latin typeface="Arial Rounded MT Bold" pitchFamily="34" charset="0"/>
                <a:ea typeface="ＭＳ Ｐゴシック" pitchFamily="34" charset="-128"/>
              </a:defRPr>
            </a:lvl1pPr>
            <a:lvl2pPr marL="742950" indent="-285750" defTabSz="947738" eaLnBrk="0" hangingPunct="0">
              <a:defRPr sz="2400">
                <a:solidFill>
                  <a:schemeClr val="tx1"/>
                </a:solidFill>
                <a:latin typeface="Arial Rounded MT Bold" pitchFamily="34" charset="0"/>
                <a:ea typeface="ＭＳ Ｐゴシック" pitchFamily="34" charset="-128"/>
              </a:defRPr>
            </a:lvl2pPr>
            <a:lvl3pPr marL="1143000" indent="-228600" defTabSz="947738" eaLnBrk="0" hangingPunct="0">
              <a:defRPr sz="2400">
                <a:solidFill>
                  <a:schemeClr val="tx1"/>
                </a:solidFill>
                <a:latin typeface="Arial Rounded MT Bold" pitchFamily="34" charset="0"/>
                <a:ea typeface="ＭＳ Ｐゴシック" pitchFamily="34" charset="-128"/>
              </a:defRPr>
            </a:lvl3pPr>
            <a:lvl4pPr marL="1600200" indent="-228600" defTabSz="947738" eaLnBrk="0" hangingPunct="0">
              <a:defRPr sz="2400">
                <a:solidFill>
                  <a:schemeClr val="tx1"/>
                </a:solidFill>
                <a:latin typeface="Arial Rounded MT Bold" pitchFamily="34" charset="0"/>
                <a:ea typeface="ＭＳ Ｐゴシック" pitchFamily="34" charset="-128"/>
              </a:defRPr>
            </a:lvl4pPr>
            <a:lvl5pPr marL="2057400" indent="-228600" defTabSz="947738" eaLnBrk="0" hangingPunct="0">
              <a:defRPr sz="2400">
                <a:solidFill>
                  <a:schemeClr val="tx1"/>
                </a:solidFill>
                <a:latin typeface="Arial Rounded MT Bold" pitchFamily="34" charset="0"/>
                <a:ea typeface="ＭＳ Ｐゴシック" pitchFamily="34" charset="-128"/>
              </a:defRPr>
            </a:lvl5pPr>
            <a:lvl6pPr marL="2514600" indent="-228600" algn="r" defTabSz="947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Rounded MT Bold" pitchFamily="34" charset="0"/>
                <a:ea typeface="ＭＳ Ｐゴシック" pitchFamily="34" charset="-128"/>
              </a:defRPr>
            </a:lvl6pPr>
            <a:lvl7pPr marL="2971800" indent="-228600" algn="r" defTabSz="947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Rounded MT Bold" pitchFamily="34" charset="0"/>
                <a:ea typeface="ＭＳ Ｐゴシック" pitchFamily="34" charset="-128"/>
              </a:defRPr>
            </a:lvl7pPr>
            <a:lvl8pPr marL="3429000" indent="-228600" algn="r" defTabSz="947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Rounded MT Bold" pitchFamily="34" charset="0"/>
                <a:ea typeface="ＭＳ Ｐゴシック" pitchFamily="34" charset="-128"/>
              </a:defRPr>
            </a:lvl8pPr>
            <a:lvl9pPr marL="3886200" indent="-228600" algn="r" defTabSz="947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Rounded MT Bold" pitchFamily="34" charset="0"/>
                <a:ea typeface="ＭＳ Ｐゴシック" pitchFamily="34" charset="-128"/>
              </a:defRPr>
            </a:lvl9pPr>
          </a:lstStyle>
          <a:p>
            <a:fld id="{7226C652-33B3-4DE2-BA9B-618EA08E59DD}" type="slidenum">
              <a:rPr lang="en-US" sz="1300">
                <a:latin typeface="Arial" pitchFamily="34" charset="0"/>
              </a:rPr>
              <a:pPr/>
              <a:t>3</a:t>
            </a:fld>
            <a:endParaRPr lang="en-US" sz="130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53961947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4515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  <a:ea typeface="ＭＳ Ｐゴシック" pitchFamily="34" charset="-128"/>
            </a:endParaRPr>
          </a:p>
        </p:txBody>
      </p:sp>
      <p:sp>
        <p:nvSpPr>
          <p:cNvPr id="64516" name="Header Placeholder 3"/>
          <p:cNvSpPr>
            <a:spLocks noGrp="1"/>
          </p:cNvSpPr>
          <p:nvPr>
            <p:ph type="hdr" sz="quarter"/>
          </p:nvPr>
        </p:nvSpPr>
        <p:spPr>
          <a:noFill/>
        </p:spPr>
        <p:txBody>
          <a:bodyPr/>
          <a:lstStyle>
            <a:lvl1pPr defTabSz="947738" eaLnBrk="0" hangingPunct="0">
              <a:defRPr sz="2400">
                <a:solidFill>
                  <a:schemeClr val="tx1"/>
                </a:solidFill>
                <a:latin typeface="Arial Rounded MT Bold" pitchFamily="34" charset="0"/>
                <a:ea typeface="ＭＳ Ｐゴシック" pitchFamily="34" charset="-128"/>
              </a:defRPr>
            </a:lvl1pPr>
            <a:lvl2pPr marL="742950" indent="-285750" defTabSz="947738" eaLnBrk="0" hangingPunct="0">
              <a:defRPr sz="2400">
                <a:solidFill>
                  <a:schemeClr val="tx1"/>
                </a:solidFill>
                <a:latin typeface="Arial Rounded MT Bold" pitchFamily="34" charset="0"/>
                <a:ea typeface="ＭＳ Ｐゴシック" pitchFamily="34" charset="-128"/>
              </a:defRPr>
            </a:lvl2pPr>
            <a:lvl3pPr marL="1143000" indent="-228600" defTabSz="947738" eaLnBrk="0" hangingPunct="0">
              <a:defRPr sz="2400">
                <a:solidFill>
                  <a:schemeClr val="tx1"/>
                </a:solidFill>
                <a:latin typeface="Arial Rounded MT Bold" pitchFamily="34" charset="0"/>
                <a:ea typeface="ＭＳ Ｐゴシック" pitchFamily="34" charset="-128"/>
              </a:defRPr>
            </a:lvl3pPr>
            <a:lvl4pPr marL="1600200" indent="-228600" defTabSz="947738" eaLnBrk="0" hangingPunct="0">
              <a:defRPr sz="2400">
                <a:solidFill>
                  <a:schemeClr val="tx1"/>
                </a:solidFill>
                <a:latin typeface="Arial Rounded MT Bold" pitchFamily="34" charset="0"/>
                <a:ea typeface="ＭＳ Ｐゴシック" pitchFamily="34" charset="-128"/>
              </a:defRPr>
            </a:lvl4pPr>
            <a:lvl5pPr marL="2057400" indent="-228600" defTabSz="947738" eaLnBrk="0" hangingPunct="0">
              <a:defRPr sz="2400">
                <a:solidFill>
                  <a:schemeClr val="tx1"/>
                </a:solidFill>
                <a:latin typeface="Arial Rounded MT Bold" pitchFamily="34" charset="0"/>
                <a:ea typeface="ＭＳ Ｐゴシック" pitchFamily="34" charset="-128"/>
              </a:defRPr>
            </a:lvl5pPr>
            <a:lvl6pPr marL="2514600" indent="-228600" algn="r" defTabSz="947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Rounded MT Bold" pitchFamily="34" charset="0"/>
                <a:ea typeface="ＭＳ Ｐゴシック" pitchFamily="34" charset="-128"/>
              </a:defRPr>
            </a:lvl6pPr>
            <a:lvl7pPr marL="2971800" indent="-228600" algn="r" defTabSz="947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Rounded MT Bold" pitchFamily="34" charset="0"/>
                <a:ea typeface="ＭＳ Ｐゴシック" pitchFamily="34" charset="-128"/>
              </a:defRPr>
            </a:lvl7pPr>
            <a:lvl8pPr marL="3429000" indent="-228600" algn="r" defTabSz="947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Rounded MT Bold" pitchFamily="34" charset="0"/>
                <a:ea typeface="ＭＳ Ｐゴシック" pitchFamily="34" charset="-128"/>
              </a:defRPr>
            </a:lvl8pPr>
            <a:lvl9pPr marL="3886200" indent="-228600" algn="r" defTabSz="947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Rounded MT Bold" pitchFamily="34" charset="0"/>
                <a:ea typeface="ＭＳ Ｐゴシック" pitchFamily="34" charset="-128"/>
              </a:defRPr>
            </a:lvl9pPr>
          </a:lstStyle>
          <a:p>
            <a:r>
              <a:rPr lang="en-US" sz="1300">
                <a:latin typeface="Arial" pitchFamily="34" charset="0"/>
              </a:rPr>
              <a:t>USC Auxiliary Services Central IT - Individual Accomplishments</a:t>
            </a:r>
          </a:p>
        </p:txBody>
      </p:sp>
      <p:sp>
        <p:nvSpPr>
          <p:cNvPr id="64517" name="Date Placeholder 4"/>
          <p:cNvSpPr>
            <a:spLocks noGrp="1"/>
          </p:cNvSpPr>
          <p:nvPr>
            <p:ph type="dt" sz="quarter" idx="1"/>
          </p:nvPr>
        </p:nvSpPr>
        <p:spPr>
          <a:noFill/>
        </p:spPr>
        <p:txBody>
          <a:bodyPr/>
          <a:lstStyle>
            <a:lvl1pPr defTabSz="947738" eaLnBrk="0" hangingPunct="0">
              <a:defRPr sz="2400">
                <a:solidFill>
                  <a:schemeClr val="tx1"/>
                </a:solidFill>
                <a:latin typeface="Arial Rounded MT Bold" pitchFamily="34" charset="0"/>
                <a:ea typeface="ＭＳ Ｐゴシック" pitchFamily="34" charset="-128"/>
              </a:defRPr>
            </a:lvl1pPr>
            <a:lvl2pPr marL="742950" indent="-285750" defTabSz="947738" eaLnBrk="0" hangingPunct="0">
              <a:defRPr sz="2400">
                <a:solidFill>
                  <a:schemeClr val="tx1"/>
                </a:solidFill>
                <a:latin typeface="Arial Rounded MT Bold" pitchFamily="34" charset="0"/>
                <a:ea typeface="ＭＳ Ｐゴシック" pitchFamily="34" charset="-128"/>
              </a:defRPr>
            </a:lvl2pPr>
            <a:lvl3pPr marL="1143000" indent="-228600" defTabSz="947738" eaLnBrk="0" hangingPunct="0">
              <a:defRPr sz="2400">
                <a:solidFill>
                  <a:schemeClr val="tx1"/>
                </a:solidFill>
                <a:latin typeface="Arial Rounded MT Bold" pitchFamily="34" charset="0"/>
                <a:ea typeface="ＭＳ Ｐゴシック" pitchFamily="34" charset="-128"/>
              </a:defRPr>
            </a:lvl3pPr>
            <a:lvl4pPr marL="1600200" indent="-228600" defTabSz="947738" eaLnBrk="0" hangingPunct="0">
              <a:defRPr sz="2400">
                <a:solidFill>
                  <a:schemeClr val="tx1"/>
                </a:solidFill>
                <a:latin typeface="Arial Rounded MT Bold" pitchFamily="34" charset="0"/>
                <a:ea typeface="ＭＳ Ｐゴシック" pitchFamily="34" charset="-128"/>
              </a:defRPr>
            </a:lvl4pPr>
            <a:lvl5pPr marL="2057400" indent="-228600" defTabSz="947738" eaLnBrk="0" hangingPunct="0">
              <a:defRPr sz="2400">
                <a:solidFill>
                  <a:schemeClr val="tx1"/>
                </a:solidFill>
                <a:latin typeface="Arial Rounded MT Bold" pitchFamily="34" charset="0"/>
                <a:ea typeface="ＭＳ Ｐゴシック" pitchFamily="34" charset="-128"/>
              </a:defRPr>
            </a:lvl5pPr>
            <a:lvl6pPr marL="2514600" indent="-228600" algn="r" defTabSz="947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Rounded MT Bold" pitchFamily="34" charset="0"/>
                <a:ea typeface="ＭＳ Ｐゴシック" pitchFamily="34" charset="-128"/>
              </a:defRPr>
            </a:lvl6pPr>
            <a:lvl7pPr marL="2971800" indent="-228600" algn="r" defTabSz="947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Rounded MT Bold" pitchFamily="34" charset="0"/>
                <a:ea typeface="ＭＳ Ｐゴシック" pitchFamily="34" charset="-128"/>
              </a:defRPr>
            </a:lvl7pPr>
            <a:lvl8pPr marL="3429000" indent="-228600" algn="r" defTabSz="947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Rounded MT Bold" pitchFamily="34" charset="0"/>
                <a:ea typeface="ＭＳ Ｐゴシック" pitchFamily="34" charset="-128"/>
              </a:defRPr>
            </a:lvl8pPr>
            <a:lvl9pPr marL="3886200" indent="-228600" algn="r" defTabSz="947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Rounded MT Bold" pitchFamily="34" charset="0"/>
                <a:ea typeface="ＭＳ Ｐゴシック" pitchFamily="34" charset="-128"/>
              </a:defRPr>
            </a:lvl9pPr>
          </a:lstStyle>
          <a:p>
            <a:r>
              <a:rPr lang="en-US" sz="1300" dirty="0" smtClean="0">
                <a:latin typeface="Arial" pitchFamily="34" charset="0"/>
              </a:rPr>
              <a:t>May </a:t>
            </a:r>
            <a:r>
              <a:rPr lang="en-US" sz="1300" dirty="0">
                <a:latin typeface="Arial" pitchFamily="34" charset="0"/>
              </a:rPr>
              <a:t>4, 2008</a:t>
            </a:r>
          </a:p>
        </p:txBody>
      </p:sp>
      <p:sp>
        <p:nvSpPr>
          <p:cNvPr id="64518" name="Slide Number Placeholder 5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47738" eaLnBrk="0" hangingPunct="0">
              <a:defRPr sz="2400">
                <a:solidFill>
                  <a:schemeClr val="tx1"/>
                </a:solidFill>
                <a:latin typeface="Arial Rounded MT Bold" pitchFamily="34" charset="0"/>
                <a:ea typeface="ＭＳ Ｐゴシック" pitchFamily="34" charset="-128"/>
              </a:defRPr>
            </a:lvl1pPr>
            <a:lvl2pPr marL="742950" indent="-285750" defTabSz="947738" eaLnBrk="0" hangingPunct="0">
              <a:defRPr sz="2400">
                <a:solidFill>
                  <a:schemeClr val="tx1"/>
                </a:solidFill>
                <a:latin typeface="Arial Rounded MT Bold" pitchFamily="34" charset="0"/>
                <a:ea typeface="ＭＳ Ｐゴシック" pitchFamily="34" charset="-128"/>
              </a:defRPr>
            </a:lvl2pPr>
            <a:lvl3pPr marL="1143000" indent="-228600" defTabSz="947738" eaLnBrk="0" hangingPunct="0">
              <a:defRPr sz="2400">
                <a:solidFill>
                  <a:schemeClr val="tx1"/>
                </a:solidFill>
                <a:latin typeface="Arial Rounded MT Bold" pitchFamily="34" charset="0"/>
                <a:ea typeface="ＭＳ Ｐゴシック" pitchFamily="34" charset="-128"/>
              </a:defRPr>
            </a:lvl3pPr>
            <a:lvl4pPr marL="1600200" indent="-228600" defTabSz="947738" eaLnBrk="0" hangingPunct="0">
              <a:defRPr sz="2400">
                <a:solidFill>
                  <a:schemeClr val="tx1"/>
                </a:solidFill>
                <a:latin typeface="Arial Rounded MT Bold" pitchFamily="34" charset="0"/>
                <a:ea typeface="ＭＳ Ｐゴシック" pitchFamily="34" charset="-128"/>
              </a:defRPr>
            </a:lvl4pPr>
            <a:lvl5pPr marL="2057400" indent="-228600" defTabSz="947738" eaLnBrk="0" hangingPunct="0">
              <a:defRPr sz="2400">
                <a:solidFill>
                  <a:schemeClr val="tx1"/>
                </a:solidFill>
                <a:latin typeface="Arial Rounded MT Bold" pitchFamily="34" charset="0"/>
                <a:ea typeface="ＭＳ Ｐゴシック" pitchFamily="34" charset="-128"/>
              </a:defRPr>
            </a:lvl5pPr>
            <a:lvl6pPr marL="2514600" indent="-228600" algn="r" defTabSz="947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Rounded MT Bold" pitchFamily="34" charset="0"/>
                <a:ea typeface="ＭＳ Ｐゴシック" pitchFamily="34" charset="-128"/>
              </a:defRPr>
            </a:lvl6pPr>
            <a:lvl7pPr marL="2971800" indent="-228600" algn="r" defTabSz="947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Rounded MT Bold" pitchFamily="34" charset="0"/>
                <a:ea typeface="ＭＳ Ｐゴシック" pitchFamily="34" charset="-128"/>
              </a:defRPr>
            </a:lvl7pPr>
            <a:lvl8pPr marL="3429000" indent="-228600" algn="r" defTabSz="947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Rounded MT Bold" pitchFamily="34" charset="0"/>
                <a:ea typeface="ＭＳ Ｐゴシック" pitchFamily="34" charset="-128"/>
              </a:defRPr>
            </a:lvl8pPr>
            <a:lvl9pPr marL="3886200" indent="-228600" algn="r" defTabSz="947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Rounded MT Bold" pitchFamily="34" charset="0"/>
                <a:ea typeface="ＭＳ Ｐゴシック" pitchFamily="34" charset="-128"/>
              </a:defRPr>
            </a:lvl9pPr>
          </a:lstStyle>
          <a:p>
            <a:fld id="{40DB5B50-7AC8-483C-83DB-3F013553E423}" type="slidenum">
              <a:rPr lang="en-US" sz="1300">
                <a:latin typeface="Arial" pitchFamily="34" charset="0"/>
              </a:rPr>
              <a:pPr/>
              <a:t>38</a:t>
            </a:fld>
            <a:endParaRPr lang="en-US" sz="130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24910885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4515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  <a:ea typeface="ＭＳ Ｐゴシック" pitchFamily="34" charset="-128"/>
            </a:endParaRPr>
          </a:p>
        </p:txBody>
      </p:sp>
      <p:sp>
        <p:nvSpPr>
          <p:cNvPr id="64516" name="Header Placeholder 3"/>
          <p:cNvSpPr>
            <a:spLocks noGrp="1"/>
          </p:cNvSpPr>
          <p:nvPr>
            <p:ph type="hdr" sz="quarter"/>
          </p:nvPr>
        </p:nvSpPr>
        <p:spPr>
          <a:noFill/>
        </p:spPr>
        <p:txBody>
          <a:bodyPr/>
          <a:lstStyle>
            <a:lvl1pPr defTabSz="947738" eaLnBrk="0" hangingPunct="0">
              <a:defRPr sz="2400">
                <a:solidFill>
                  <a:schemeClr val="tx1"/>
                </a:solidFill>
                <a:latin typeface="Arial Rounded MT Bold" pitchFamily="34" charset="0"/>
                <a:ea typeface="ＭＳ Ｐゴシック" pitchFamily="34" charset="-128"/>
              </a:defRPr>
            </a:lvl1pPr>
            <a:lvl2pPr marL="742950" indent="-285750" defTabSz="947738" eaLnBrk="0" hangingPunct="0">
              <a:defRPr sz="2400">
                <a:solidFill>
                  <a:schemeClr val="tx1"/>
                </a:solidFill>
                <a:latin typeface="Arial Rounded MT Bold" pitchFamily="34" charset="0"/>
                <a:ea typeface="ＭＳ Ｐゴシック" pitchFamily="34" charset="-128"/>
              </a:defRPr>
            </a:lvl2pPr>
            <a:lvl3pPr marL="1143000" indent="-228600" defTabSz="947738" eaLnBrk="0" hangingPunct="0">
              <a:defRPr sz="2400">
                <a:solidFill>
                  <a:schemeClr val="tx1"/>
                </a:solidFill>
                <a:latin typeface="Arial Rounded MT Bold" pitchFamily="34" charset="0"/>
                <a:ea typeface="ＭＳ Ｐゴシック" pitchFamily="34" charset="-128"/>
              </a:defRPr>
            </a:lvl3pPr>
            <a:lvl4pPr marL="1600200" indent="-228600" defTabSz="947738" eaLnBrk="0" hangingPunct="0">
              <a:defRPr sz="2400">
                <a:solidFill>
                  <a:schemeClr val="tx1"/>
                </a:solidFill>
                <a:latin typeface="Arial Rounded MT Bold" pitchFamily="34" charset="0"/>
                <a:ea typeface="ＭＳ Ｐゴシック" pitchFamily="34" charset="-128"/>
              </a:defRPr>
            </a:lvl4pPr>
            <a:lvl5pPr marL="2057400" indent="-228600" defTabSz="947738" eaLnBrk="0" hangingPunct="0">
              <a:defRPr sz="2400">
                <a:solidFill>
                  <a:schemeClr val="tx1"/>
                </a:solidFill>
                <a:latin typeface="Arial Rounded MT Bold" pitchFamily="34" charset="0"/>
                <a:ea typeface="ＭＳ Ｐゴシック" pitchFamily="34" charset="-128"/>
              </a:defRPr>
            </a:lvl5pPr>
            <a:lvl6pPr marL="2514600" indent="-228600" algn="r" defTabSz="947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Rounded MT Bold" pitchFamily="34" charset="0"/>
                <a:ea typeface="ＭＳ Ｐゴシック" pitchFamily="34" charset="-128"/>
              </a:defRPr>
            </a:lvl6pPr>
            <a:lvl7pPr marL="2971800" indent="-228600" algn="r" defTabSz="947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Rounded MT Bold" pitchFamily="34" charset="0"/>
                <a:ea typeface="ＭＳ Ｐゴシック" pitchFamily="34" charset="-128"/>
              </a:defRPr>
            </a:lvl7pPr>
            <a:lvl8pPr marL="3429000" indent="-228600" algn="r" defTabSz="947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Rounded MT Bold" pitchFamily="34" charset="0"/>
                <a:ea typeface="ＭＳ Ｐゴシック" pitchFamily="34" charset="-128"/>
              </a:defRPr>
            </a:lvl8pPr>
            <a:lvl9pPr marL="3886200" indent="-228600" algn="r" defTabSz="947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Rounded MT Bold" pitchFamily="34" charset="0"/>
                <a:ea typeface="ＭＳ Ｐゴシック" pitchFamily="34" charset="-128"/>
              </a:defRPr>
            </a:lvl9pPr>
          </a:lstStyle>
          <a:p>
            <a:r>
              <a:rPr lang="en-US" sz="1300">
                <a:latin typeface="Arial" pitchFamily="34" charset="0"/>
              </a:rPr>
              <a:t>USC Auxiliary Services Central IT - Individual Accomplishments</a:t>
            </a:r>
          </a:p>
        </p:txBody>
      </p:sp>
      <p:sp>
        <p:nvSpPr>
          <p:cNvPr id="64517" name="Date Placeholder 4"/>
          <p:cNvSpPr>
            <a:spLocks noGrp="1"/>
          </p:cNvSpPr>
          <p:nvPr>
            <p:ph type="dt" sz="quarter" idx="1"/>
          </p:nvPr>
        </p:nvSpPr>
        <p:spPr>
          <a:noFill/>
        </p:spPr>
        <p:txBody>
          <a:bodyPr/>
          <a:lstStyle>
            <a:lvl1pPr defTabSz="947738" eaLnBrk="0" hangingPunct="0">
              <a:defRPr sz="2400">
                <a:solidFill>
                  <a:schemeClr val="tx1"/>
                </a:solidFill>
                <a:latin typeface="Arial Rounded MT Bold" pitchFamily="34" charset="0"/>
                <a:ea typeface="ＭＳ Ｐゴシック" pitchFamily="34" charset="-128"/>
              </a:defRPr>
            </a:lvl1pPr>
            <a:lvl2pPr marL="742950" indent="-285750" defTabSz="947738" eaLnBrk="0" hangingPunct="0">
              <a:defRPr sz="2400">
                <a:solidFill>
                  <a:schemeClr val="tx1"/>
                </a:solidFill>
                <a:latin typeface="Arial Rounded MT Bold" pitchFamily="34" charset="0"/>
                <a:ea typeface="ＭＳ Ｐゴシック" pitchFamily="34" charset="-128"/>
              </a:defRPr>
            </a:lvl2pPr>
            <a:lvl3pPr marL="1143000" indent="-228600" defTabSz="947738" eaLnBrk="0" hangingPunct="0">
              <a:defRPr sz="2400">
                <a:solidFill>
                  <a:schemeClr val="tx1"/>
                </a:solidFill>
                <a:latin typeface="Arial Rounded MT Bold" pitchFamily="34" charset="0"/>
                <a:ea typeface="ＭＳ Ｐゴシック" pitchFamily="34" charset="-128"/>
              </a:defRPr>
            </a:lvl3pPr>
            <a:lvl4pPr marL="1600200" indent="-228600" defTabSz="947738" eaLnBrk="0" hangingPunct="0">
              <a:defRPr sz="2400">
                <a:solidFill>
                  <a:schemeClr val="tx1"/>
                </a:solidFill>
                <a:latin typeface="Arial Rounded MT Bold" pitchFamily="34" charset="0"/>
                <a:ea typeface="ＭＳ Ｐゴシック" pitchFamily="34" charset="-128"/>
              </a:defRPr>
            </a:lvl4pPr>
            <a:lvl5pPr marL="2057400" indent="-228600" defTabSz="947738" eaLnBrk="0" hangingPunct="0">
              <a:defRPr sz="2400">
                <a:solidFill>
                  <a:schemeClr val="tx1"/>
                </a:solidFill>
                <a:latin typeface="Arial Rounded MT Bold" pitchFamily="34" charset="0"/>
                <a:ea typeface="ＭＳ Ｐゴシック" pitchFamily="34" charset="-128"/>
              </a:defRPr>
            </a:lvl5pPr>
            <a:lvl6pPr marL="2514600" indent="-228600" algn="r" defTabSz="947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Rounded MT Bold" pitchFamily="34" charset="0"/>
                <a:ea typeface="ＭＳ Ｐゴシック" pitchFamily="34" charset="-128"/>
              </a:defRPr>
            </a:lvl6pPr>
            <a:lvl7pPr marL="2971800" indent="-228600" algn="r" defTabSz="947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Rounded MT Bold" pitchFamily="34" charset="0"/>
                <a:ea typeface="ＭＳ Ｐゴシック" pitchFamily="34" charset="-128"/>
              </a:defRPr>
            </a:lvl7pPr>
            <a:lvl8pPr marL="3429000" indent="-228600" algn="r" defTabSz="947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Rounded MT Bold" pitchFamily="34" charset="0"/>
                <a:ea typeface="ＭＳ Ｐゴシック" pitchFamily="34" charset="-128"/>
              </a:defRPr>
            </a:lvl8pPr>
            <a:lvl9pPr marL="3886200" indent="-228600" algn="r" defTabSz="947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Rounded MT Bold" pitchFamily="34" charset="0"/>
                <a:ea typeface="ＭＳ Ｐゴシック" pitchFamily="34" charset="-128"/>
              </a:defRPr>
            </a:lvl9pPr>
          </a:lstStyle>
          <a:p>
            <a:r>
              <a:rPr lang="en-US" sz="1300" dirty="0" smtClean="0">
                <a:latin typeface="Arial" pitchFamily="34" charset="0"/>
              </a:rPr>
              <a:t>May </a:t>
            </a:r>
            <a:r>
              <a:rPr lang="en-US" sz="1300" dirty="0">
                <a:latin typeface="Arial" pitchFamily="34" charset="0"/>
              </a:rPr>
              <a:t>4, 2008</a:t>
            </a:r>
          </a:p>
        </p:txBody>
      </p:sp>
      <p:sp>
        <p:nvSpPr>
          <p:cNvPr id="64518" name="Slide Number Placeholder 5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47738" eaLnBrk="0" hangingPunct="0">
              <a:defRPr sz="2400">
                <a:solidFill>
                  <a:schemeClr val="tx1"/>
                </a:solidFill>
                <a:latin typeface="Arial Rounded MT Bold" pitchFamily="34" charset="0"/>
                <a:ea typeface="ＭＳ Ｐゴシック" pitchFamily="34" charset="-128"/>
              </a:defRPr>
            </a:lvl1pPr>
            <a:lvl2pPr marL="742950" indent="-285750" defTabSz="947738" eaLnBrk="0" hangingPunct="0">
              <a:defRPr sz="2400">
                <a:solidFill>
                  <a:schemeClr val="tx1"/>
                </a:solidFill>
                <a:latin typeface="Arial Rounded MT Bold" pitchFamily="34" charset="0"/>
                <a:ea typeface="ＭＳ Ｐゴシック" pitchFamily="34" charset="-128"/>
              </a:defRPr>
            </a:lvl2pPr>
            <a:lvl3pPr marL="1143000" indent="-228600" defTabSz="947738" eaLnBrk="0" hangingPunct="0">
              <a:defRPr sz="2400">
                <a:solidFill>
                  <a:schemeClr val="tx1"/>
                </a:solidFill>
                <a:latin typeface="Arial Rounded MT Bold" pitchFamily="34" charset="0"/>
                <a:ea typeface="ＭＳ Ｐゴシック" pitchFamily="34" charset="-128"/>
              </a:defRPr>
            </a:lvl3pPr>
            <a:lvl4pPr marL="1600200" indent="-228600" defTabSz="947738" eaLnBrk="0" hangingPunct="0">
              <a:defRPr sz="2400">
                <a:solidFill>
                  <a:schemeClr val="tx1"/>
                </a:solidFill>
                <a:latin typeface="Arial Rounded MT Bold" pitchFamily="34" charset="0"/>
                <a:ea typeface="ＭＳ Ｐゴシック" pitchFamily="34" charset="-128"/>
              </a:defRPr>
            </a:lvl4pPr>
            <a:lvl5pPr marL="2057400" indent="-228600" defTabSz="947738" eaLnBrk="0" hangingPunct="0">
              <a:defRPr sz="2400">
                <a:solidFill>
                  <a:schemeClr val="tx1"/>
                </a:solidFill>
                <a:latin typeface="Arial Rounded MT Bold" pitchFamily="34" charset="0"/>
                <a:ea typeface="ＭＳ Ｐゴシック" pitchFamily="34" charset="-128"/>
              </a:defRPr>
            </a:lvl5pPr>
            <a:lvl6pPr marL="2514600" indent="-228600" algn="r" defTabSz="947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Rounded MT Bold" pitchFamily="34" charset="0"/>
                <a:ea typeface="ＭＳ Ｐゴシック" pitchFamily="34" charset="-128"/>
              </a:defRPr>
            </a:lvl6pPr>
            <a:lvl7pPr marL="2971800" indent="-228600" algn="r" defTabSz="947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Rounded MT Bold" pitchFamily="34" charset="0"/>
                <a:ea typeface="ＭＳ Ｐゴシック" pitchFamily="34" charset="-128"/>
              </a:defRPr>
            </a:lvl7pPr>
            <a:lvl8pPr marL="3429000" indent="-228600" algn="r" defTabSz="947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Rounded MT Bold" pitchFamily="34" charset="0"/>
                <a:ea typeface="ＭＳ Ｐゴシック" pitchFamily="34" charset="-128"/>
              </a:defRPr>
            </a:lvl8pPr>
            <a:lvl9pPr marL="3886200" indent="-228600" algn="r" defTabSz="947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Rounded MT Bold" pitchFamily="34" charset="0"/>
                <a:ea typeface="ＭＳ Ｐゴシック" pitchFamily="34" charset="-128"/>
              </a:defRPr>
            </a:lvl9pPr>
          </a:lstStyle>
          <a:p>
            <a:fld id="{40DB5B50-7AC8-483C-83DB-3F013553E423}" type="slidenum">
              <a:rPr lang="en-US" sz="1300">
                <a:latin typeface="Arial" pitchFamily="34" charset="0"/>
              </a:rPr>
              <a:pPr/>
              <a:t>39</a:t>
            </a:fld>
            <a:endParaRPr lang="en-US" sz="130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61118467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4515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  <a:ea typeface="ＭＳ Ｐゴシック" pitchFamily="34" charset="-128"/>
            </a:endParaRPr>
          </a:p>
        </p:txBody>
      </p:sp>
      <p:sp>
        <p:nvSpPr>
          <p:cNvPr id="64516" name="Header Placeholder 3"/>
          <p:cNvSpPr>
            <a:spLocks noGrp="1"/>
          </p:cNvSpPr>
          <p:nvPr>
            <p:ph type="hdr" sz="quarter"/>
          </p:nvPr>
        </p:nvSpPr>
        <p:spPr>
          <a:noFill/>
        </p:spPr>
        <p:txBody>
          <a:bodyPr/>
          <a:lstStyle>
            <a:lvl1pPr defTabSz="947738" eaLnBrk="0" hangingPunct="0">
              <a:defRPr sz="2400">
                <a:solidFill>
                  <a:schemeClr val="tx1"/>
                </a:solidFill>
                <a:latin typeface="Arial Rounded MT Bold" pitchFamily="34" charset="0"/>
                <a:ea typeface="ＭＳ Ｐゴシック" pitchFamily="34" charset="-128"/>
              </a:defRPr>
            </a:lvl1pPr>
            <a:lvl2pPr marL="742950" indent="-285750" defTabSz="947738" eaLnBrk="0" hangingPunct="0">
              <a:defRPr sz="2400">
                <a:solidFill>
                  <a:schemeClr val="tx1"/>
                </a:solidFill>
                <a:latin typeface="Arial Rounded MT Bold" pitchFamily="34" charset="0"/>
                <a:ea typeface="ＭＳ Ｐゴシック" pitchFamily="34" charset="-128"/>
              </a:defRPr>
            </a:lvl2pPr>
            <a:lvl3pPr marL="1143000" indent="-228600" defTabSz="947738" eaLnBrk="0" hangingPunct="0">
              <a:defRPr sz="2400">
                <a:solidFill>
                  <a:schemeClr val="tx1"/>
                </a:solidFill>
                <a:latin typeface="Arial Rounded MT Bold" pitchFamily="34" charset="0"/>
                <a:ea typeface="ＭＳ Ｐゴシック" pitchFamily="34" charset="-128"/>
              </a:defRPr>
            </a:lvl3pPr>
            <a:lvl4pPr marL="1600200" indent="-228600" defTabSz="947738" eaLnBrk="0" hangingPunct="0">
              <a:defRPr sz="2400">
                <a:solidFill>
                  <a:schemeClr val="tx1"/>
                </a:solidFill>
                <a:latin typeface="Arial Rounded MT Bold" pitchFamily="34" charset="0"/>
                <a:ea typeface="ＭＳ Ｐゴシック" pitchFamily="34" charset="-128"/>
              </a:defRPr>
            </a:lvl4pPr>
            <a:lvl5pPr marL="2057400" indent="-228600" defTabSz="947738" eaLnBrk="0" hangingPunct="0">
              <a:defRPr sz="2400">
                <a:solidFill>
                  <a:schemeClr val="tx1"/>
                </a:solidFill>
                <a:latin typeface="Arial Rounded MT Bold" pitchFamily="34" charset="0"/>
                <a:ea typeface="ＭＳ Ｐゴシック" pitchFamily="34" charset="-128"/>
              </a:defRPr>
            </a:lvl5pPr>
            <a:lvl6pPr marL="2514600" indent="-228600" algn="r" defTabSz="947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Rounded MT Bold" pitchFamily="34" charset="0"/>
                <a:ea typeface="ＭＳ Ｐゴシック" pitchFamily="34" charset="-128"/>
              </a:defRPr>
            </a:lvl6pPr>
            <a:lvl7pPr marL="2971800" indent="-228600" algn="r" defTabSz="947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Rounded MT Bold" pitchFamily="34" charset="0"/>
                <a:ea typeface="ＭＳ Ｐゴシック" pitchFamily="34" charset="-128"/>
              </a:defRPr>
            </a:lvl7pPr>
            <a:lvl8pPr marL="3429000" indent="-228600" algn="r" defTabSz="947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Rounded MT Bold" pitchFamily="34" charset="0"/>
                <a:ea typeface="ＭＳ Ｐゴシック" pitchFamily="34" charset="-128"/>
              </a:defRPr>
            </a:lvl8pPr>
            <a:lvl9pPr marL="3886200" indent="-228600" algn="r" defTabSz="947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Rounded MT Bold" pitchFamily="34" charset="0"/>
                <a:ea typeface="ＭＳ Ｐゴシック" pitchFamily="34" charset="-128"/>
              </a:defRPr>
            </a:lvl9pPr>
          </a:lstStyle>
          <a:p>
            <a:r>
              <a:rPr lang="en-US" sz="1300">
                <a:latin typeface="Arial" pitchFamily="34" charset="0"/>
              </a:rPr>
              <a:t>USC Auxiliary Services Central IT - Individual Accomplishments</a:t>
            </a:r>
          </a:p>
        </p:txBody>
      </p:sp>
      <p:sp>
        <p:nvSpPr>
          <p:cNvPr id="64517" name="Date Placeholder 4"/>
          <p:cNvSpPr>
            <a:spLocks noGrp="1"/>
          </p:cNvSpPr>
          <p:nvPr>
            <p:ph type="dt" sz="quarter" idx="1"/>
          </p:nvPr>
        </p:nvSpPr>
        <p:spPr>
          <a:noFill/>
        </p:spPr>
        <p:txBody>
          <a:bodyPr/>
          <a:lstStyle>
            <a:lvl1pPr defTabSz="947738" eaLnBrk="0" hangingPunct="0">
              <a:defRPr sz="2400">
                <a:solidFill>
                  <a:schemeClr val="tx1"/>
                </a:solidFill>
                <a:latin typeface="Arial Rounded MT Bold" pitchFamily="34" charset="0"/>
                <a:ea typeface="ＭＳ Ｐゴシック" pitchFamily="34" charset="-128"/>
              </a:defRPr>
            </a:lvl1pPr>
            <a:lvl2pPr marL="742950" indent="-285750" defTabSz="947738" eaLnBrk="0" hangingPunct="0">
              <a:defRPr sz="2400">
                <a:solidFill>
                  <a:schemeClr val="tx1"/>
                </a:solidFill>
                <a:latin typeface="Arial Rounded MT Bold" pitchFamily="34" charset="0"/>
                <a:ea typeface="ＭＳ Ｐゴシック" pitchFamily="34" charset="-128"/>
              </a:defRPr>
            </a:lvl2pPr>
            <a:lvl3pPr marL="1143000" indent="-228600" defTabSz="947738" eaLnBrk="0" hangingPunct="0">
              <a:defRPr sz="2400">
                <a:solidFill>
                  <a:schemeClr val="tx1"/>
                </a:solidFill>
                <a:latin typeface="Arial Rounded MT Bold" pitchFamily="34" charset="0"/>
                <a:ea typeface="ＭＳ Ｐゴシック" pitchFamily="34" charset="-128"/>
              </a:defRPr>
            </a:lvl3pPr>
            <a:lvl4pPr marL="1600200" indent="-228600" defTabSz="947738" eaLnBrk="0" hangingPunct="0">
              <a:defRPr sz="2400">
                <a:solidFill>
                  <a:schemeClr val="tx1"/>
                </a:solidFill>
                <a:latin typeface="Arial Rounded MT Bold" pitchFamily="34" charset="0"/>
                <a:ea typeface="ＭＳ Ｐゴシック" pitchFamily="34" charset="-128"/>
              </a:defRPr>
            </a:lvl4pPr>
            <a:lvl5pPr marL="2057400" indent="-228600" defTabSz="947738" eaLnBrk="0" hangingPunct="0">
              <a:defRPr sz="2400">
                <a:solidFill>
                  <a:schemeClr val="tx1"/>
                </a:solidFill>
                <a:latin typeface="Arial Rounded MT Bold" pitchFamily="34" charset="0"/>
                <a:ea typeface="ＭＳ Ｐゴシック" pitchFamily="34" charset="-128"/>
              </a:defRPr>
            </a:lvl5pPr>
            <a:lvl6pPr marL="2514600" indent="-228600" algn="r" defTabSz="947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Rounded MT Bold" pitchFamily="34" charset="0"/>
                <a:ea typeface="ＭＳ Ｐゴシック" pitchFamily="34" charset="-128"/>
              </a:defRPr>
            </a:lvl6pPr>
            <a:lvl7pPr marL="2971800" indent="-228600" algn="r" defTabSz="947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Rounded MT Bold" pitchFamily="34" charset="0"/>
                <a:ea typeface="ＭＳ Ｐゴシック" pitchFamily="34" charset="-128"/>
              </a:defRPr>
            </a:lvl7pPr>
            <a:lvl8pPr marL="3429000" indent="-228600" algn="r" defTabSz="947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Rounded MT Bold" pitchFamily="34" charset="0"/>
                <a:ea typeface="ＭＳ Ｐゴシック" pitchFamily="34" charset="-128"/>
              </a:defRPr>
            </a:lvl8pPr>
            <a:lvl9pPr marL="3886200" indent="-228600" algn="r" defTabSz="947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Rounded MT Bold" pitchFamily="34" charset="0"/>
                <a:ea typeface="ＭＳ Ｐゴシック" pitchFamily="34" charset="-128"/>
              </a:defRPr>
            </a:lvl9pPr>
          </a:lstStyle>
          <a:p>
            <a:r>
              <a:rPr lang="en-US" sz="1300" dirty="0" smtClean="0">
                <a:latin typeface="Arial" pitchFamily="34" charset="0"/>
              </a:rPr>
              <a:t>May </a:t>
            </a:r>
            <a:r>
              <a:rPr lang="en-US" sz="1300" dirty="0">
                <a:latin typeface="Arial" pitchFamily="34" charset="0"/>
              </a:rPr>
              <a:t>4, 2008</a:t>
            </a:r>
          </a:p>
        </p:txBody>
      </p:sp>
      <p:sp>
        <p:nvSpPr>
          <p:cNvPr id="64518" name="Slide Number Placeholder 5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47738" eaLnBrk="0" hangingPunct="0">
              <a:defRPr sz="2400">
                <a:solidFill>
                  <a:schemeClr val="tx1"/>
                </a:solidFill>
                <a:latin typeface="Arial Rounded MT Bold" pitchFamily="34" charset="0"/>
                <a:ea typeface="ＭＳ Ｐゴシック" pitchFamily="34" charset="-128"/>
              </a:defRPr>
            </a:lvl1pPr>
            <a:lvl2pPr marL="742950" indent="-285750" defTabSz="947738" eaLnBrk="0" hangingPunct="0">
              <a:defRPr sz="2400">
                <a:solidFill>
                  <a:schemeClr val="tx1"/>
                </a:solidFill>
                <a:latin typeface="Arial Rounded MT Bold" pitchFamily="34" charset="0"/>
                <a:ea typeface="ＭＳ Ｐゴシック" pitchFamily="34" charset="-128"/>
              </a:defRPr>
            </a:lvl2pPr>
            <a:lvl3pPr marL="1143000" indent="-228600" defTabSz="947738" eaLnBrk="0" hangingPunct="0">
              <a:defRPr sz="2400">
                <a:solidFill>
                  <a:schemeClr val="tx1"/>
                </a:solidFill>
                <a:latin typeface="Arial Rounded MT Bold" pitchFamily="34" charset="0"/>
                <a:ea typeface="ＭＳ Ｐゴシック" pitchFamily="34" charset="-128"/>
              </a:defRPr>
            </a:lvl3pPr>
            <a:lvl4pPr marL="1600200" indent="-228600" defTabSz="947738" eaLnBrk="0" hangingPunct="0">
              <a:defRPr sz="2400">
                <a:solidFill>
                  <a:schemeClr val="tx1"/>
                </a:solidFill>
                <a:latin typeface="Arial Rounded MT Bold" pitchFamily="34" charset="0"/>
                <a:ea typeface="ＭＳ Ｐゴシック" pitchFamily="34" charset="-128"/>
              </a:defRPr>
            </a:lvl4pPr>
            <a:lvl5pPr marL="2057400" indent="-228600" defTabSz="947738" eaLnBrk="0" hangingPunct="0">
              <a:defRPr sz="2400">
                <a:solidFill>
                  <a:schemeClr val="tx1"/>
                </a:solidFill>
                <a:latin typeface="Arial Rounded MT Bold" pitchFamily="34" charset="0"/>
                <a:ea typeface="ＭＳ Ｐゴシック" pitchFamily="34" charset="-128"/>
              </a:defRPr>
            </a:lvl5pPr>
            <a:lvl6pPr marL="2514600" indent="-228600" algn="r" defTabSz="947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Rounded MT Bold" pitchFamily="34" charset="0"/>
                <a:ea typeface="ＭＳ Ｐゴシック" pitchFamily="34" charset="-128"/>
              </a:defRPr>
            </a:lvl6pPr>
            <a:lvl7pPr marL="2971800" indent="-228600" algn="r" defTabSz="947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Rounded MT Bold" pitchFamily="34" charset="0"/>
                <a:ea typeface="ＭＳ Ｐゴシック" pitchFamily="34" charset="-128"/>
              </a:defRPr>
            </a:lvl7pPr>
            <a:lvl8pPr marL="3429000" indent="-228600" algn="r" defTabSz="947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Rounded MT Bold" pitchFamily="34" charset="0"/>
                <a:ea typeface="ＭＳ Ｐゴシック" pitchFamily="34" charset="-128"/>
              </a:defRPr>
            </a:lvl8pPr>
            <a:lvl9pPr marL="3886200" indent="-228600" algn="r" defTabSz="947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Rounded MT Bold" pitchFamily="34" charset="0"/>
                <a:ea typeface="ＭＳ Ｐゴシック" pitchFamily="34" charset="-128"/>
              </a:defRPr>
            </a:lvl9pPr>
          </a:lstStyle>
          <a:p>
            <a:fld id="{40DB5B50-7AC8-483C-83DB-3F013553E423}" type="slidenum">
              <a:rPr lang="en-US" sz="1300">
                <a:latin typeface="Arial" pitchFamily="34" charset="0"/>
              </a:rPr>
              <a:pPr/>
              <a:t>40</a:t>
            </a:fld>
            <a:endParaRPr lang="en-US" sz="130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47931662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4515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  <a:ea typeface="ＭＳ Ｐゴシック" pitchFamily="34" charset="-128"/>
            </a:endParaRPr>
          </a:p>
        </p:txBody>
      </p:sp>
      <p:sp>
        <p:nvSpPr>
          <p:cNvPr id="64516" name="Header Placeholder 3"/>
          <p:cNvSpPr>
            <a:spLocks noGrp="1"/>
          </p:cNvSpPr>
          <p:nvPr>
            <p:ph type="hdr" sz="quarter"/>
          </p:nvPr>
        </p:nvSpPr>
        <p:spPr>
          <a:noFill/>
        </p:spPr>
        <p:txBody>
          <a:bodyPr/>
          <a:lstStyle>
            <a:lvl1pPr defTabSz="947738" eaLnBrk="0" hangingPunct="0">
              <a:defRPr sz="2400">
                <a:solidFill>
                  <a:schemeClr val="tx1"/>
                </a:solidFill>
                <a:latin typeface="Arial Rounded MT Bold" pitchFamily="34" charset="0"/>
                <a:ea typeface="ＭＳ Ｐゴシック" pitchFamily="34" charset="-128"/>
              </a:defRPr>
            </a:lvl1pPr>
            <a:lvl2pPr marL="742950" indent="-285750" defTabSz="947738" eaLnBrk="0" hangingPunct="0">
              <a:defRPr sz="2400">
                <a:solidFill>
                  <a:schemeClr val="tx1"/>
                </a:solidFill>
                <a:latin typeface="Arial Rounded MT Bold" pitchFamily="34" charset="0"/>
                <a:ea typeface="ＭＳ Ｐゴシック" pitchFamily="34" charset="-128"/>
              </a:defRPr>
            </a:lvl2pPr>
            <a:lvl3pPr marL="1143000" indent="-228600" defTabSz="947738" eaLnBrk="0" hangingPunct="0">
              <a:defRPr sz="2400">
                <a:solidFill>
                  <a:schemeClr val="tx1"/>
                </a:solidFill>
                <a:latin typeface="Arial Rounded MT Bold" pitchFamily="34" charset="0"/>
                <a:ea typeface="ＭＳ Ｐゴシック" pitchFamily="34" charset="-128"/>
              </a:defRPr>
            </a:lvl3pPr>
            <a:lvl4pPr marL="1600200" indent="-228600" defTabSz="947738" eaLnBrk="0" hangingPunct="0">
              <a:defRPr sz="2400">
                <a:solidFill>
                  <a:schemeClr val="tx1"/>
                </a:solidFill>
                <a:latin typeface="Arial Rounded MT Bold" pitchFamily="34" charset="0"/>
                <a:ea typeface="ＭＳ Ｐゴシック" pitchFamily="34" charset="-128"/>
              </a:defRPr>
            </a:lvl4pPr>
            <a:lvl5pPr marL="2057400" indent="-228600" defTabSz="947738" eaLnBrk="0" hangingPunct="0">
              <a:defRPr sz="2400">
                <a:solidFill>
                  <a:schemeClr val="tx1"/>
                </a:solidFill>
                <a:latin typeface="Arial Rounded MT Bold" pitchFamily="34" charset="0"/>
                <a:ea typeface="ＭＳ Ｐゴシック" pitchFamily="34" charset="-128"/>
              </a:defRPr>
            </a:lvl5pPr>
            <a:lvl6pPr marL="2514600" indent="-228600" algn="r" defTabSz="947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Rounded MT Bold" pitchFamily="34" charset="0"/>
                <a:ea typeface="ＭＳ Ｐゴシック" pitchFamily="34" charset="-128"/>
              </a:defRPr>
            </a:lvl6pPr>
            <a:lvl7pPr marL="2971800" indent="-228600" algn="r" defTabSz="947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Rounded MT Bold" pitchFamily="34" charset="0"/>
                <a:ea typeface="ＭＳ Ｐゴシック" pitchFamily="34" charset="-128"/>
              </a:defRPr>
            </a:lvl7pPr>
            <a:lvl8pPr marL="3429000" indent="-228600" algn="r" defTabSz="947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Rounded MT Bold" pitchFamily="34" charset="0"/>
                <a:ea typeface="ＭＳ Ｐゴシック" pitchFamily="34" charset="-128"/>
              </a:defRPr>
            </a:lvl8pPr>
            <a:lvl9pPr marL="3886200" indent="-228600" algn="r" defTabSz="947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Rounded MT Bold" pitchFamily="34" charset="0"/>
                <a:ea typeface="ＭＳ Ｐゴシック" pitchFamily="34" charset="-128"/>
              </a:defRPr>
            </a:lvl9pPr>
          </a:lstStyle>
          <a:p>
            <a:r>
              <a:rPr lang="en-US" sz="1300">
                <a:latin typeface="Arial" pitchFamily="34" charset="0"/>
              </a:rPr>
              <a:t>USC Auxiliary Services Central IT - Individual Accomplishments</a:t>
            </a:r>
          </a:p>
        </p:txBody>
      </p:sp>
      <p:sp>
        <p:nvSpPr>
          <p:cNvPr id="64517" name="Date Placeholder 4"/>
          <p:cNvSpPr>
            <a:spLocks noGrp="1"/>
          </p:cNvSpPr>
          <p:nvPr>
            <p:ph type="dt" sz="quarter" idx="1"/>
          </p:nvPr>
        </p:nvSpPr>
        <p:spPr>
          <a:noFill/>
        </p:spPr>
        <p:txBody>
          <a:bodyPr/>
          <a:lstStyle>
            <a:lvl1pPr defTabSz="947738" eaLnBrk="0" hangingPunct="0">
              <a:defRPr sz="2400">
                <a:solidFill>
                  <a:schemeClr val="tx1"/>
                </a:solidFill>
                <a:latin typeface="Arial Rounded MT Bold" pitchFamily="34" charset="0"/>
                <a:ea typeface="ＭＳ Ｐゴシック" pitchFamily="34" charset="-128"/>
              </a:defRPr>
            </a:lvl1pPr>
            <a:lvl2pPr marL="742950" indent="-285750" defTabSz="947738" eaLnBrk="0" hangingPunct="0">
              <a:defRPr sz="2400">
                <a:solidFill>
                  <a:schemeClr val="tx1"/>
                </a:solidFill>
                <a:latin typeface="Arial Rounded MT Bold" pitchFamily="34" charset="0"/>
                <a:ea typeface="ＭＳ Ｐゴシック" pitchFamily="34" charset="-128"/>
              </a:defRPr>
            </a:lvl2pPr>
            <a:lvl3pPr marL="1143000" indent="-228600" defTabSz="947738" eaLnBrk="0" hangingPunct="0">
              <a:defRPr sz="2400">
                <a:solidFill>
                  <a:schemeClr val="tx1"/>
                </a:solidFill>
                <a:latin typeface="Arial Rounded MT Bold" pitchFamily="34" charset="0"/>
                <a:ea typeface="ＭＳ Ｐゴシック" pitchFamily="34" charset="-128"/>
              </a:defRPr>
            </a:lvl3pPr>
            <a:lvl4pPr marL="1600200" indent="-228600" defTabSz="947738" eaLnBrk="0" hangingPunct="0">
              <a:defRPr sz="2400">
                <a:solidFill>
                  <a:schemeClr val="tx1"/>
                </a:solidFill>
                <a:latin typeface="Arial Rounded MT Bold" pitchFamily="34" charset="0"/>
                <a:ea typeface="ＭＳ Ｐゴシック" pitchFamily="34" charset="-128"/>
              </a:defRPr>
            </a:lvl4pPr>
            <a:lvl5pPr marL="2057400" indent="-228600" defTabSz="947738" eaLnBrk="0" hangingPunct="0">
              <a:defRPr sz="2400">
                <a:solidFill>
                  <a:schemeClr val="tx1"/>
                </a:solidFill>
                <a:latin typeface="Arial Rounded MT Bold" pitchFamily="34" charset="0"/>
                <a:ea typeface="ＭＳ Ｐゴシック" pitchFamily="34" charset="-128"/>
              </a:defRPr>
            </a:lvl5pPr>
            <a:lvl6pPr marL="2514600" indent="-228600" algn="r" defTabSz="947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Rounded MT Bold" pitchFamily="34" charset="0"/>
                <a:ea typeface="ＭＳ Ｐゴシック" pitchFamily="34" charset="-128"/>
              </a:defRPr>
            </a:lvl6pPr>
            <a:lvl7pPr marL="2971800" indent="-228600" algn="r" defTabSz="947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Rounded MT Bold" pitchFamily="34" charset="0"/>
                <a:ea typeface="ＭＳ Ｐゴシック" pitchFamily="34" charset="-128"/>
              </a:defRPr>
            </a:lvl7pPr>
            <a:lvl8pPr marL="3429000" indent="-228600" algn="r" defTabSz="947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Rounded MT Bold" pitchFamily="34" charset="0"/>
                <a:ea typeface="ＭＳ Ｐゴシック" pitchFamily="34" charset="-128"/>
              </a:defRPr>
            </a:lvl8pPr>
            <a:lvl9pPr marL="3886200" indent="-228600" algn="r" defTabSz="947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Rounded MT Bold" pitchFamily="34" charset="0"/>
                <a:ea typeface="ＭＳ Ｐゴシック" pitchFamily="34" charset="-128"/>
              </a:defRPr>
            </a:lvl9pPr>
          </a:lstStyle>
          <a:p>
            <a:r>
              <a:rPr lang="en-US" sz="1300" dirty="0" smtClean="0">
                <a:latin typeface="Arial" pitchFamily="34" charset="0"/>
              </a:rPr>
              <a:t>May </a:t>
            </a:r>
            <a:r>
              <a:rPr lang="en-US" sz="1300" dirty="0">
                <a:latin typeface="Arial" pitchFamily="34" charset="0"/>
              </a:rPr>
              <a:t>4, 2008</a:t>
            </a:r>
          </a:p>
        </p:txBody>
      </p:sp>
      <p:sp>
        <p:nvSpPr>
          <p:cNvPr id="64518" name="Slide Number Placeholder 5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47738" eaLnBrk="0" hangingPunct="0">
              <a:defRPr sz="2400">
                <a:solidFill>
                  <a:schemeClr val="tx1"/>
                </a:solidFill>
                <a:latin typeface="Arial Rounded MT Bold" pitchFamily="34" charset="0"/>
                <a:ea typeface="ＭＳ Ｐゴシック" pitchFamily="34" charset="-128"/>
              </a:defRPr>
            </a:lvl1pPr>
            <a:lvl2pPr marL="742950" indent="-285750" defTabSz="947738" eaLnBrk="0" hangingPunct="0">
              <a:defRPr sz="2400">
                <a:solidFill>
                  <a:schemeClr val="tx1"/>
                </a:solidFill>
                <a:latin typeface="Arial Rounded MT Bold" pitchFamily="34" charset="0"/>
                <a:ea typeface="ＭＳ Ｐゴシック" pitchFamily="34" charset="-128"/>
              </a:defRPr>
            </a:lvl2pPr>
            <a:lvl3pPr marL="1143000" indent="-228600" defTabSz="947738" eaLnBrk="0" hangingPunct="0">
              <a:defRPr sz="2400">
                <a:solidFill>
                  <a:schemeClr val="tx1"/>
                </a:solidFill>
                <a:latin typeface="Arial Rounded MT Bold" pitchFamily="34" charset="0"/>
                <a:ea typeface="ＭＳ Ｐゴシック" pitchFamily="34" charset="-128"/>
              </a:defRPr>
            </a:lvl3pPr>
            <a:lvl4pPr marL="1600200" indent="-228600" defTabSz="947738" eaLnBrk="0" hangingPunct="0">
              <a:defRPr sz="2400">
                <a:solidFill>
                  <a:schemeClr val="tx1"/>
                </a:solidFill>
                <a:latin typeface="Arial Rounded MT Bold" pitchFamily="34" charset="0"/>
                <a:ea typeface="ＭＳ Ｐゴシック" pitchFamily="34" charset="-128"/>
              </a:defRPr>
            </a:lvl4pPr>
            <a:lvl5pPr marL="2057400" indent="-228600" defTabSz="947738" eaLnBrk="0" hangingPunct="0">
              <a:defRPr sz="2400">
                <a:solidFill>
                  <a:schemeClr val="tx1"/>
                </a:solidFill>
                <a:latin typeface="Arial Rounded MT Bold" pitchFamily="34" charset="0"/>
                <a:ea typeface="ＭＳ Ｐゴシック" pitchFamily="34" charset="-128"/>
              </a:defRPr>
            </a:lvl5pPr>
            <a:lvl6pPr marL="2514600" indent="-228600" algn="r" defTabSz="947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Rounded MT Bold" pitchFamily="34" charset="0"/>
                <a:ea typeface="ＭＳ Ｐゴシック" pitchFamily="34" charset="-128"/>
              </a:defRPr>
            </a:lvl6pPr>
            <a:lvl7pPr marL="2971800" indent="-228600" algn="r" defTabSz="947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Rounded MT Bold" pitchFamily="34" charset="0"/>
                <a:ea typeface="ＭＳ Ｐゴシック" pitchFamily="34" charset="-128"/>
              </a:defRPr>
            </a:lvl7pPr>
            <a:lvl8pPr marL="3429000" indent="-228600" algn="r" defTabSz="947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Rounded MT Bold" pitchFamily="34" charset="0"/>
                <a:ea typeface="ＭＳ Ｐゴシック" pitchFamily="34" charset="-128"/>
              </a:defRPr>
            </a:lvl8pPr>
            <a:lvl9pPr marL="3886200" indent="-228600" algn="r" defTabSz="947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Rounded MT Bold" pitchFamily="34" charset="0"/>
                <a:ea typeface="ＭＳ Ｐゴシック" pitchFamily="34" charset="-128"/>
              </a:defRPr>
            </a:lvl9pPr>
          </a:lstStyle>
          <a:p>
            <a:fld id="{40DB5B50-7AC8-483C-83DB-3F013553E423}" type="slidenum">
              <a:rPr lang="en-US" sz="1300">
                <a:latin typeface="Arial" pitchFamily="34" charset="0"/>
              </a:rPr>
              <a:pPr/>
              <a:t>41</a:t>
            </a:fld>
            <a:endParaRPr lang="en-US" sz="130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67613402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4515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  <a:ea typeface="ＭＳ Ｐゴシック" pitchFamily="34" charset="-128"/>
            </a:endParaRPr>
          </a:p>
        </p:txBody>
      </p:sp>
      <p:sp>
        <p:nvSpPr>
          <p:cNvPr id="64516" name="Header Placeholder 3"/>
          <p:cNvSpPr>
            <a:spLocks noGrp="1"/>
          </p:cNvSpPr>
          <p:nvPr>
            <p:ph type="hdr" sz="quarter"/>
          </p:nvPr>
        </p:nvSpPr>
        <p:spPr>
          <a:noFill/>
        </p:spPr>
        <p:txBody>
          <a:bodyPr/>
          <a:lstStyle>
            <a:lvl1pPr defTabSz="947738" eaLnBrk="0" hangingPunct="0">
              <a:defRPr sz="2400">
                <a:solidFill>
                  <a:schemeClr val="tx1"/>
                </a:solidFill>
                <a:latin typeface="Arial Rounded MT Bold" pitchFamily="34" charset="0"/>
                <a:ea typeface="ＭＳ Ｐゴシック" pitchFamily="34" charset="-128"/>
              </a:defRPr>
            </a:lvl1pPr>
            <a:lvl2pPr marL="742950" indent="-285750" defTabSz="947738" eaLnBrk="0" hangingPunct="0">
              <a:defRPr sz="2400">
                <a:solidFill>
                  <a:schemeClr val="tx1"/>
                </a:solidFill>
                <a:latin typeface="Arial Rounded MT Bold" pitchFamily="34" charset="0"/>
                <a:ea typeface="ＭＳ Ｐゴシック" pitchFamily="34" charset="-128"/>
              </a:defRPr>
            </a:lvl2pPr>
            <a:lvl3pPr marL="1143000" indent="-228600" defTabSz="947738" eaLnBrk="0" hangingPunct="0">
              <a:defRPr sz="2400">
                <a:solidFill>
                  <a:schemeClr val="tx1"/>
                </a:solidFill>
                <a:latin typeface="Arial Rounded MT Bold" pitchFamily="34" charset="0"/>
                <a:ea typeface="ＭＳ Ｐゴシック" pitchFamily="34" charset="-128"/>
              </a:defRPr>
            </a:lvl3pPr>
            <a:lvl4pPr marL="1600200" indent="-228600" defTabSz="947738" eaLnBrk="0" hangingPunct="0">
              <a:defRPr sz="2400">
                <a:solidFill>
                  <a:schemeClr val="tx1"/>
                </a:solidFill>
                <a:latin typeface="Arial Rounded MT Bold" pitchFamily="34" charset="0"/>
                <a:ea typeface="ＭＳ Ｐゴシック" pitchFamily="34" charset="-128"/>
              </a:defRPr>
            </a:lvl4pPr>
            <a:lvl5pPr marL="2057400" indent="-228600" defTabSz="947738" eaLnBrk="0" hangingPunct="0">
              <a:defRPr sz="2400">
                <a:solidFill>
                  <a:schemeClr val="tx1"/>
                </a:solidFill>
                <a:latin typeface="Arial Rounded MT Bold" pitchFamily="34" charset="0"/>
                <a:ea typeface="ＭＳ Ｐゴシック" pitchFamily="34" charset="-128"/>
              </a:defRPr>
            </a:lvl5pPr>
            <a:lvl6pPr marL="2514600" indent="-228600" algn="r" defTabSz="947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Rounded MT Bold" pitchFamily="34" charset="0"/>
                <a:ea typeface="ＭＳ Ｐゴシック" pitchFamily="34" charset="-128"/>
              </a:defRPr>
            </a:lvl6pPr>
            <a:lvl7pPr marL="2971800" indent="-228600" algn="r" defTabSz="947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Rounded MT Bold" pitchFamily="34" charset="0"/>
                <a:ea typeface="ＭＳ Ｐゴシック" pitchFamily="34" charset="-128"/>
              </a:defRPr>
            </a:lvl7pPr>
            <a:lvl8pPr marL="3429000" indent="-228600" algn="r" defTabSz="947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Rounded MT Bold" pitchFamily="34" charset="0"/>
                <a:ea typeface="ＭＳ Ｐゴシック" pitchFamily="34" charset="-128"/>
              </a:defRPr>
            </a:lvl8pPr>
            <a:lvl9pPr marL="3886200" indent="-228600" algn="r" defTabSz="947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Rounded MT Bold" pitchFamily="34" charset="0"/>
                <a:ea typeface="ＭＳ Ｐゴシック" pitchFamily="34" charset="-128"/>
              </a:defRPr>
            </a:lvl9pPr>
          </a:lstStyle>
          <a:p>
            <a:r>
              <a:rPr lang="en-US" sz="1300">
                <a:latin typeface="Arial" pitchFamily="34" charset="0"/>
              </a:rPr>
              <a:t>USC Auxiliary Services Central IT - Individual Accomplishments</a:t>
            </a:r>
          </a:p>
        </p:txBody>
      </p:sp>
      <p:sp>
        <p:nvSpPr>
          <p:cNvPr id="64517" name="Date Placeholder 4"/>
          <p:cNvSpPr>
            <a:spLocks noGrp="1"/>
          </p:cNvSpPr>
          <p:nvPr>
            <p:ph type="dt" sz="quarter" idx="1"/>
          </p:nvPr>
        </p:nvSpPr>
        <p:spPr>
          <a:noFill/>
        </p:spPr>
        <p:txBody>
          <a:bodyPr/>
          <a:lstStyle>
            <a:lvl1pPr defTabSz="947738" eaLnBrk="0" hangingPunct="0">
              <a:defRPr sz="2400">
                <a:solidFill>
                  <a:schemeClr val="tx1"/>
                </a:solidFill>
                <a:latin typeface="Arial Rounded MT Bold" pitchFamily="34" charset="0"/>
                <a:ea typeface="ＭＳ Ｐゴシック" pitchFamily="34" charset="-128"/>
              </a:defRPr>
            </a:lvl1pPr>
            <a:lvl2pPr marL="742950" indent="-285750" defTabSz="947738" eaLnBrk="0" hangingPunct="0">
              <a:defRPr sz="2400">
                <a:solidFill>
                  <a:schemeClr val="tx1"/>
                </a:solidFill>
                <a:latin typeface="Arial Rounded MT Bold" pitchFamily="34" charset="0"/>
                <a:ea typeface="ＭＳ Ｐゴシック" pitchFamily="34" charset="-128"/>
              </a:defRPr>
            </a:lvl2pPr>
            <a:lvl3pPr marL="1143000" indent="-228600" defTabSz="947738" eaLnBrk="0" hangingPunct="0">
              <a:defRPr sz="2400">
                <a:solidFill>
                  <a:schemeClr val="tx1"/>
                </a:solidFill>
                <a:latin typeface="Arial Rounded MT Bold" pitchFamily="34" charset="0"/>
                <a:ea typeface="ＭＳ Ｐゴシック" pitchFamily="34" charset="-128"/>
              </a:defRPr>
            </a:lvl3pPr>
            <a:lvl4pPr marL="1600200" indent="-228600" defTabSz="947738" eaLnBrk="0" hangingPunct="0">
              <a:defRPr sz="2400">
                <a:solidFill>
                  <a:schemeClr val="tx1"/>
                </a:solidFill>
                <a:latin typeface="Arial Rounded MT Bold" pitchFamily="34" charset="0"/>
                <a:ea typeface="ＭＳ Ｐゴシック" pitchFamily="34" charset="-128"/>
              </a:defRPr>
            </a:lvl4pPr>
            <a:lvl5pPr marL="2057400" indent="-228600" defTabSz="947738" eaLnBrk="0" hangingPunct="0">
              <a:defRPr sz="2400">
                <a:solidFill>
                  <a:schemeClr val="tx1"/>
                </a:solidFill>
                <a:latin typeface="Arial Rounded MT Bold" pitchFamily="34" charset="0"/>
                <a:ea typeface="ＭＳ Ｐゴシック" pitchFamily="34" charset="-128"/>
              </a:defRPr>
            </a:lvl5pPr>
            <a:lvl6pPr marL="2514600" indent="-228600" algn="r" defTabSz="947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Rounded MT Bold" pitchFamily="34" charset="0"/>
                <a:ea typeface="ＭＳ Ｐゴシック" pitchFamily="34" charset="-128"/>
              </a:defRPr>
            </a:lvl6pPr>
            <a:lvl7pPr marL="2971800" indent="-228600" algn="r" defTabSz="947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Rounded MT Bold" pitchFamily="34" charset="0"/>
                <a:ea typeface="ＭＳ Ｐゴシック" pitchFamily="34" charset="-128"/>
              </a:defRPr>
            </a:lvl7pPr>
            <a:lvl8pPr marL="3429000" indent="-228600" algn="r" defTabSz="947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Rounded MT Bold" pitchFamily="34" charset="0"/>
                <a:ea typeface="ＭＳ Ｐゴシック" pitchFamily="34" charset="-128"/>
              </a:defRPr>
            </a:lvl8pPr>
            <a:lvl9pPr marL="3886200" indent="-228600" algn="r" defTabSz="947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Rounded MT Bold" pitchFamily="34" charset="0"/>
                <a:ea typeface="ＭＳ Ｐゴシック" pitchFamily="34" charset="-128"/>
              </a:defRPr>
            </a:lvl9pPr>
          </a:lstStyle>
          <a:p>
            <a:r>
              <a:rPr lang="en-US" sz="1300" dirty="0" smtClean="0">
                <a:latin typeface="Arial" pitchFamily="34" charset="0"/>
              </a:rPr>
              <a:t>May </a:t>
            </a:r>
            <a:r>
              <a:rPr lang="en-US" sz="1300" dirty="0">
                <a:latin typeface="Arial" pitchFamily="34" charset="0"/>
              </a:rPr>
              <a:t>4, 2008</a:t>
            </a:r>
          </a:p>
        </p:txBody>
      </p:sp>
      <p:sp>
        <p:nvSpPr>
          <p:cNvPr id="64518" name="Slide Number Placeholder 5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47738" eaLnBrk="0" hangingPunct="0">
              <a:defRPr sz="2400">
                <a:solidFill>
                  <a:schemeClr val="tx1"/>
                </a:solidFill>
                <a:latin typeface="Arial Rounded MT Bold" pitchFamily="34" charset="0"/>
                <a:ea typeface="ＭＳ Ｐゴシック" pitchFamily="34" charset="-128"/>
              </a:defRPr>
            </a:lvl1pPr>
            <a:lvl2pPr marL="742950" indent="-285750" defTabSz="947738" eaLnBrk="0" hangingPunct="0">
              <a:defRPr sz="2400">
                <a:solidFill>
                  <a:schemeClr val="tx1"/>
                </a:solidFill>
                <a:latin typeface="Arial Rounded MT Bold" pitchFamily="34" charset="0"/>
                <a:ea typeface="ＭＳ Ｐゴシック" pitchFamily="34" charset="-128"/>
              </a:defRPr>
            </a:lvl2pPr>
            <a:lvl3pPr marL="1143000" indent="-228600" defTabSz="947738" eaLnBrk="0" hangingPunct="0">
              <a:defRPr sz="2400">
                <a:solidFill>
                  <a:schemeClr val="tx1"/>
                </a:solidFill>
                <a:latin typeface="Arial Rounded MT Bold" pitchFamily="34" charset="0"/>
                <a:ea typeface="ＭＳ Ｐゴシック" pitchFamily="34" charset="-128"/>
              </a:defRPr>
            </a:lvl3pPr>
            <a:lvl4pPr marL="1600200" indent="-228600" defTabSz="947738" eaLnBrk="0" hangingPunct="0">
              <a:defRPr sz="2400">
                <a:solidFill>
                  <a:schemeClr val="tx1"/>
                </a:solidFill>
                <a:latin typeface="Arial Rounded MT Bold" pitchFamily="34" charset="0"/>
                <a:ea typeface="ＭＳ Ｐゴシック" pitchFamily="34" charset="-128"/>
              </a:defRPr>
            </a:lvl4pPr>
            <a:lvl5pPr marL="2057400" indent="-228600" defTabSz="947738" eaLnBrk="0" hangingPunct="0">
              <a:defRPr sz="2400">
                <a:solidFill>
                  <a:schemeClr val="tx1"/>
                </a:solidFill>
                <a:latin typeface="Arial Rounded MT Bold" pitchFamily="34" charset="0"/>
                <a:ea typeface="ＭＳ Ｐゴシック" pitchFamily="34" charset="-128"/>
              </a:defRPr>
            </a:lvl5pPr>
            <a:lvl6pPr marL="2514600" indent="-228600" algn="r" defTabSz="947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Rounded MT Bold" pitchFamily="34" charset="0"/>
                <a:ea typeface="ＭＳ Ｐゴシック" pitchFamily="34" charset="-128"/>
              </a:defRPr>
            </a:lvl6pPr>
            <a:lvl7pPr marL="2971800" indent="-228600" algn="r" defTabSz="947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Rounded MT Bold" pitchFamily="34" charset="0"/>
                <a:ea typeface="ＭＳ Ｐゴシック" pitchFamily="34" charset="-128"/>
              </a:defRPr>
            </a:lvl7pPr>
            <a:lvl8pPr marL="3429000" indent="-228600" algn="r" defTabSz="947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Rounded MT Bold" pitchFamily="34" charset="0"/>
                <a:ea typeface="ＭＳ Ｐゴシック" pitchFamily="34" charset="-128"/>
              </a:defRPr>
            </a:lvl8pPr>
            <a:lvl9pPr marL="3886200" indent="-228600" algn="r" defTabSz="947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Rounded MT Bold" pitchFamily="34" charset="0"/>
                <a:ea typeface="ＭＳ Ｐゴシック" pitchFamily="34" charset="-128"/>
              </a:defRPr>
            </a:lvl9pPr>
          </a:lstStyle>
          <a:p>
            <a:fld id="{40DB5B50-7AC8-483C-83DB-3F013553E423}" type="slidenum">
              <a:rPr lang="en-US" sz="1300">
                <a:latin typeface="Arial" pitchFamily="34" charset="0"/>
              </a:rPr>
              <a:pPr/>
              <a:t>42</a:t>
            </a:fld>
            <a:endParaRPr lang="en-US" sz="130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32952255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4515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  <a:ea typeface="ＭＳ Ｐゴシック" pitchFamily="34" charset="-128"/>
            </a:endParaRPr>
          </a:p>
        </p:txBody>
      </p:sp>
      <p:sp>
        <p:nvSpPr>
          <p:cNvPr id="64516" name="Header Placeholder 3"/>
          <p:cNvSpPr>
            <a:spLocks noGrp="1"/>
          </p:cNvSpPr>
          <p:nvPr>
            <p:ph type="hdr" sz="quarter"/>
          </p:nvPr>
        </p:nvSpPr>
        <p:spPr>
          <a:noFill/>
        </p:spPr>
        <p:txBody>
          <a:bodyPr/>
          <a:lstStyle>
            <a:lvl1pPr defTabSz="947738" eaLnBrk="0" hangingPunct="0">
              <a:defRPr sz="2400">
                <a:solidFill>
                  <a:schemeClr val="tx1"/>
                </a:solidFill>
                <a:latin typeface="Arial Rounded MT Bold" pitchFamily="34" charset="0"/>
                <a:ea typeface="ＭＳ Ｐゴシック" pitchFamily="34" charset="-128"/>
              </a:defRPr>
            </a:lvl1pPr>
            <a:lvl2pPr marL="742950" indent="-285750" defTabSz="947738" eaLnBrk="0" hangingPunct="0">
              <a:defRPr sz="2400">
                <a:solidFill>
                  <a:schemeClr val="tx1"/>
                </a:solidFill>
                <a:latin typeface="Arial Rounded MT Bold" pitchFamily="34" charset="0"/>
                <a:ea typeface="ＭＳ Ｐゴシック" pitchFamily="34" charset="-128"/>
              </a:defRPr>
            </a:lvl2pPr>
            <a:lvl3pPr marL="1143000" indent="-228600" defTabSz="947738" eaLnBrk="0" hangingPunct="0">
              <a:defRPr sz="2400">
                <a:solidFill>
                  <a:schemeClr val="tx1"/>
                </a:solidFill>
                <a:latin typeface="Arial Rounded MT Bold" pitchFamily="34" charset="0"/>
                <a:ea typeface="ＭＳ Ｐゴシック" pitchFamily="34" charset="-128"/>
              </a:defRPr>
            </a:lvl3pPr>
            <a:lvl4pPr marL="1600200" indent="-228600" defTabSz="947738" eaLnBrk="0" hangingPunct="0">
              <a:defRPr sz="2400">
                <a:solidFill>
                  <a:schemeClr val="tx1"/>
                </a:solidFill>
                <a:latin typeface="Arial Rounded MT Bold" pitchFamily="34" charset="0"/>
                <a:ea typeface="ＭＳ Ｐゴシック" pitchFamily="34" charset="-128"/>
              </a:defRPr>
            </a:lvl4pPr>
            <a:lvl5pPr marL="2057400" indent="-228600" defTabSz="947738" eaLnBrk="0" hangingPunct="0">
              <a:defRPr sz="2400">
                <a:solidFill>
                  <a:schemeClr val="tx1"/>
                </a:solidFill>
                <a:latin typeface="Arial Rounded MT Bold" pitchFamily="34" charset="0"/>
                <a:ea typeface="ＭＳ Ｐゴシック" pitchFamily="34" charset="-128"/>
              </a:defRPr>
            </a:lvl5pPr>
            <a:lvl6pPr marL="2514600" indent="-228600" algn="r" defTabSz="947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Rounded MT Bold" pitchFamily="34" charset="0"/>
                <a:ea typeface="ＭＳ Ｐゴシック" pitchFamily="34" charset="-128"/>
              </a:defRPr>
            </a:lvl6pPr>
            <a:lvl7pPr marL="2971800" indent="-228600" algn="r" defTabSz="947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Rounded MT Bold" pitchFamily="34" charset="0"/>
                <a:ea typeface="ＭＳ Ｐゴシック" pitchFamily="34" charset="-128"/>
              </a:defRPr>
            </a:lvl7pPr>
            <a:lvl8pPr marL="3429000" indent="-228600" algn="r" defTabSz="947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Rounded MT Bold" pitchFamily="34" charset="0"/>
                <a:ea typeface="ＭＳ Ｐゴシック" pitchFamily="34" charset="-128"/>
              </a:defRPr>
            </a:lvl8pPr>
            <a:lvl9pPr marL="3886200" indent="-228600" algn="r" defTabSz="947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Rounded MT Bold" pitchFamily="34" charset="0"/>
                <a:ea typeface="ＭＳ Ｐゴシック" pitchFamily="34" charset="-128"/>
              </a:defRPr>
            </a:lvl9pPr>
          </a:lstStyle>
          <a:p>
            <a:r>
              <a:rPr lang="en-US" sz="1300">
                <a:latin typeface="Arial" pitchFamily="34" charset="0"/>
              </a:rPr>
              <a:t>USC Auxiliary Services Central IT - Individual Accomplishments</a:t>
            </a:r>
          </a:p>
        </p:txBody>
      </p:sp>
      <p:sp>
        <p:nvSpPr>
          <p:cNvPr id="64517" name="Date Placeholder 4"/>
          <p:cNvSpPr>
            <a:spLocks noGrp="1"/>
          </p:cNvSpPr>
          <p:nvPr>
            <p:ph type="dt" sz="quarter" idx="1"/>
          </p:nvPr>
        </p:nvSpPr>
        <p:spPr>
          <a:noFill/>
        </p:spPr>
        <p:txBody>
          <a:bodyPr/>
          <a:lstStyle>
            <a:lvl1pPr defTabSz="947738" eaLnBrk="0" hangingPunct="0">
              <a:defRPr sz="2400">
                <a:solidFill>
                  <a:schemeClr val="tx1"/>
                </a:solidFill>
                <a:latin typeface="Arial Rounded MT Bold" pitchFamily="34" charset="0"/>
                <a:ea typeface="ＭＳ Ｐゴシック" pitchFamily="34" charset="-128"/>
              </a:defRPr>
            </a:lvl1pPr>
            <a:lvl2pPr marL="742950" indent="-285750" defTabSz="947738" eaLnBrk="0" hangingPunct="0">
              <a:defRPr sz="2400">
                <a:solidFill>
                  <a:schemeClr val="tx1"/>
                </a:solidFill>
                <a:latin typeface="Arial Rounded MT Bold" pitchFamily="34" charset="0"/>
                <a:ea typeface="ＭＳ Ｐゴシック" pitchFamily="34" charset="-128"/>
              </a:defRPr>
            </a:lvl2pPr>
            <a:lvl3pPr marL="1143000" indent="-228600" defTabSz="947738" eaLnBrk="0" hangingPunct="0">
              <a:defRPr sz="2400">
                <a:solidFill>
                  <a:schemeClr val="tx1"/>
                </a:solidFill>
                <a:latin typeface="Arial Rounded MT Bold" pitchFamily="34" charset="0"/>
                <a:ea typeface="ＭＳ Ｐゴシック" pitchFamily="34" charset="-128"/>
              </a:defRPr>
            </a:lvl3pPr>
            <a:lvl4pPr marL="1600200" indent="-228600" defTabSz="947738" eaLnBrk="0" hangingPunct="0">
              <a:defRPr sz="2400">
                <a:solidFill>
                  <a:schemeClr val="tx1"/>
                </a:solidFill>
                <a:latin typeface="Arial Rounded MT Bold" pitchFamily="34" charset="0"/>
                <a:ea typeface="ＭＳ Ｐゴシック" pitchFamily="34" charset="-128"/>
              </a:defRPr>
            </a:lvl4pPr>
            <a:lvl5pPr marL="2057400" indent="-228600" defTabSz="947738" eaLnBrk="0" hangingPunct="0">
              <a:defRPr sz="2400">
                <a:solidFill>
                  <a:schemeClr val="tx1"/>
                </a:solidFill>
                <a:latin typeface="Arial Rounded MT Bold" pitchFamily="34" charset="0"/>
                <a:ea typeface="ＭＳ Ｐゴシック" pitchFamily="34" charset="-128"/>
              </a:defRPr>
            </a:lvl5pPr>
            <a:lvl6pPr marL="2514600" indent="-228600" algn="r" defTabSz="947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Rounded MT Bold" pitchFamily="34" charset="0"/>
                <a:ea typeface="ＭＳ Ｐゴシック" pitchFamily="34" charset="-128"/>
              </a:defRPr>
            </a:lvl6pPr>
            <a:lvl7pPr marL="2971800" indent="-228600" algn="r" defTabSz="947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Rounded MT Bold" pitchFamily="34" charset="0"/>
                <a:ea typeface="ＭＳ Ｐゴシック" pitchFamily="34" charset="-128"/>
              </a:defRPr>
            </a:lvl7pPr>
            <a:lvl8pPr marL="3429000" indent="-228600" algn="r" defTabSz="947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Rounded MT Bold" pitchFamily="34" charset="0"/>
                <a:ea typeface="ＭＳ Ｐゴシック" pitchFamily="34" charset="-128"/>
              </a:defRPr>
            </a:lvl8pPr>
            <a:lvl9pPr marL="3886200" indent="-228600" algn="r" defTabSz="947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Rounded MT Bold" pitchFamily="34" charset="0"/>
                <a:ea typeface="ＭＳ Ｐゴシック" pitchFamily="34" charset="-128"/>
              </a:defRPr>
            </a:lvl9pPr>
          </a:lstStyle>
          <a:p>
            <a:r>
              <a:rPr lang="en-US" sz="1300" dirty="0" smtClean="0">
                <a:latin typeface="Arial" pitchFamily="34" charset="0"/>
              </a:rPr>
              <a:t>May </a:t>
            </a:r>
            <a:r>
              <a:rPr lang="en-US" sz="1300" dirty="0">
                <a:latin typeface="Arial" pitchFamily="34" charset="0"/>
              </a:rPr>
              <a:t>4, 2008</a:t>
            </a:r>
          </a:p>
        </p:txBody>
      </p:sp>
      <p:sp>
        <p:nvSpPr>
          <p:cNvPr id="64518" name="Slide Number Placeholder 5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47738" eaLnBrk="0" hangingPunct="0">
              <a:defRPr sz="2400">
                <a:solidFill>
                  <a:schemeClr val="tx1"/>
                </a:solidFill>
                <a:latin typeface="Arial Rounded MT Bold" pitchFamily="34" charset="0"/>
                <a:ea typeface="ＭＳ Ｐゴシック" pitchFamily="34" charset="-128"/>
              </a:defRPr>
            </a:lvl1pPr>
            <a:lvl2pPr marL="742950" indent="-285750" defTabSz="947738" eaLnBrk="0" hangingPunct="0">
              <a:defRPr sz="2400">
                <a:solidFill>
                  <a:schemeClr val="tx1"/>
                </a:solidFill>
                <a:latin typeface="Arial Rounded MT Bold" pitchFamily="34" charset="0"/>
                <a:ea typeface="ＭＳ Ｐゴシック" pitchFamily="34" charset="-128"/>
              </a:defRPr>
            </a:lvl2pPr>
            <a:lvl3pPr marL="1143000" indent="-228600" defTabSz="947738" eaLnBrk="0" hangingPunct="0">
              <a:defRPr sz="2400">
                <a:solidFill>
                  <a:schemeClr val="tx1"/>
                </a:solidFill>
                <a:latin typeface="Arial Rounded MT Bold" pitchFamily="34" charset="0"/>
                <a:ea typeface="ＭＳ Ｐゴシック" pitchFamily="34" charset="-128"/>
              </a:defRPr>
            </a:lvl3pPr>
            <a:lvl4pPr marL="1600200" indent="-228600" defTabSz="947738" eaLnBrk="0" hangingPunct="0">
              <a:defRPr sz="2400">
                <a:solidFill>
                  <a:schemeClr val="tx1"/>
                </a:solidFill>
                <a:latin typeface="Arial Rounded MT Bold" pitchFamily="34" charset="0"/>
                <a:ea typeface="ＭＳ Ｐゴシック" pitchFamily="34" charset="-128"/>
              </a:defRPr>
            </a:lvl4pPr>
            <a:lvl5pPr marL="2057400" indent="-228600" defTabSz="947738" eaLnBrk="0" hangingPunct="0">
              <a:defRPr sz="2400">
                <a:solidFill>
                  <a:schemeClr val="tx1"/>
                </a:solidFill>
                <a:latin typeface="Arial Rounded MT Bold" pitchFamily="34" charset="0"/>
                <a:ea typeface="ＭＳ Ｐゴシック" pitchFamily="34" charset="-128"/>
              </a:defRPr>
            </a:lvl5pPr>
            <a:lvl6pPr marL="2514600" indent="-228600" algn="r" defTabSz="947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Rounded MT Bold" pitchFamily="34" charset="0"/>
                <a:ea typeface="ＭＳ Ｐゴシック" pitchFamily="34" charset="-128"/>
              </a:defRPr>
            </a:lvl6pPr>
            <a:lvl7pPr marL="2971800" indent="-228600" algn="r" defTabSz="947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Rounded MT Bold" pitchFamily="34" charset="0"/>
                <a:ea typeface="ＭＳ Ｐゴシック" pitchFamily="34" charset="-128"/>
              </a:defRPr>
            </a:lvl7pPr>
            <a:lvl8pPr marL="3429000" indent="-228600" algn="r" defTabSz="947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Rounded MT Bold" pitchFamily="34" charset="0"/>
                <a:ea typeface="ＭＳ Ｐゴシック" pitchFamily="34" charset="-128"/>
              </a:defRPr>
            </a:lvl8pPr>
            <a:lvl9pPr marL="3886200" indent="-228600" algn="r" defTabSz="947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Rounded MT Bold" pitchFamily="34" charset="0"/>
                <a:ea typeface="ＭＳ Ｐゴシック" pitchFamily="34" charset="-128"/>
              </a:defRPr>
            </a:lvl9pPr>
          </a:lstStyle>
          <a:p>
            <a:fld id="{40DB5B50-7AC8-483C-83DB-3F013553E423}" type="slidenum">
              <a:rPr lang="en-US" sz="1300">
                <a:latin typeface="Arial" pitchFamily="34" charset="0"/>
              </a:rPr>
              <a:pPr/>
              <a:t>43</a:t>
            </a:fld>
            <a:endParaRPr lang="en-US" sz="130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79115117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4515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  <a:ea typeface="ＭＳ Ｐゴシック" pitchFamily="34" charset="-128"/>
            </a:endParaRPr>
          </a:p>
        </p:txBody>
      </p:sp>
      <p:sp>
        <p:nvSpPr>
          <p:cNvPr id="64516" name="Header Placeholder 3"/>
          <p:cNvSpPr>
            <a:spLocks noGrp="1"/>
          </p:cNvSpPr>
          <p:nvPr>
            <p:ph type="hdr" sz="quarter"/>
          </p:nvPr>
        </p:nvSpPr>
        <p:spPr>
          <a:noFill/>
        </p:spPr>
        <p:txBody>
          <a:bodyPr/>
          <a:lstStyle>
            <a:lvl1pPr defTabSz="947738" eaLnBrk="0" hangingPunct="0">
              <a:defRPr sz="2400">
                <a:solidFill>
                  <a:schemeClr val="tx1"/>
                </a:solidFill>
                <a:latin typeface="Arial Rounded MT Bold" pitchFamily="34" charset="0"/>
                <a:ea typeface="ＭＳ Ｐゴシック" pitchFamily="34" charset="-128"/>
              </a:defRPr>
            </a:lvl1pPr>
            <a:lvl2pPr marL="742950" indent="-285750" defTabSz="947738" eaLnBrk="0" hangingPunct="0">
              <a:defRPr sz="2400">
                <a:solidFill>
                  <a:schemeClr val="tx1"/>
                </a:solidFill>
                <a:latin typeface="Arial Rounded MT Bold" pitchFamily="34" charset="0"/>
                <a:ea typeface="ＭＳ Ｐゴシック" pitchFamily="34" charset="-128"/>
              </a:defRPr>
            </a:lvl2pPr>
            <a:lvl3pPr marL="1143000" indent="-228600" defTabSz="947738" eaLnBrk="0" hangingPunct="0">
              <a:defRPr sz="2400">
                <a:solidFill>
                  <a:schemeClr val="tx1"/>
                </a:solidFill>
                <a:latin typeface="Arial Rounded MT Bold" pitchFamily="34" charset="0"/>
                <a:ea typeface="ＭＳ Ｐゴシック" pitchFamily="34" charset="-128"/>
              </a:defRPr>
            </a:lvl3pPr>
            <a:lvl4pPr marL="1600200" indent="-228600" defTabSz="947738" eaLnBrk="0" hangingPunct="0">
              <a:defRPr sz="2400">
                <a:solidFill>
                  <a:schemeClr val="tx1"/>
                </a:solidFill>
                <a:latin typeface="Arial Rounded MT Bold" pitchFamily="34" charset="0"/>
                <a:ea typeface="ＭＳ Ｐゴシック" pitchFamily="34" charset="-128"/>
              </a:defRPr>
            </a:lvl4pPr>
            <a:lvl5pPr marL="2057400" indent="-228600" defTabSz="947738" eaLnBrk="0" hangingPunct="0">
              <a:defRPr sz="2400">
                <a:solidFill>
                  <a:schemeClr val="tx1"/>
                </a:solidFill>
                <a:latin typeface="Arial Rounded MT Bold" pitchFamily="34" charset="0"/>
                <a:ea typeface="ＭＳ Ｐゴシック" pitchFamily="34" charset="-128"/>
              </a:defRPr>
            </a:lvl5pPr>
            <a:lvl6pPr marL="2514600" indent="-228600" algn="r" defTabSz="947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Rounded MT Bold" pitchFamily="34" charset="0"/>
                <a:ea typeface="ＭＳ Ｐゴシック" pitchFamily="34" charset="-128"/>
              </a:defRPr>
            </a:lvl6pPr>
            <a:lvl7pPr marL="2971800" indent="-228600" algn="r" defTabSz="947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Rounded MT Bold" pitchFamily="34" charset="0"/>
                <a:ea typeface="ＭＳ Ｐゴシック" pitchFamily="34" charset="-128"/>
              </a:defRPr>
            </a:lvl7pPr>
            <a:lvl8pPr marL="3429000" indent="-228600" algn="r" defTabSz="947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Rounded MT Bold" pitchFamily="34" charset="0"/>
                <a:ea typeface="ＭＳ Ｐゴシック" pitchFamily="34" charset="-128"/>
              </a:defRPr>
            </a:lvl8pPr>
            <a:lvl9pPr marL="3886200" indent="-228600" algn="r" defTabSz="947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Rounded MT Bold" pitchFamily="34" charset="0"/>
                <a:ea typeface="ＭＳ Ｐゴシック" pitchFamily="34" charset="-128"/>
              </a:defRPr>
            </a:lvl9pPr>
          </a:lstStyle>
          <a:p>
            <a:r>
              <a:rPr lang="en-US" sz="1300">
                <a:latin typeface="Arial" pitchFamily="34" charset="0"/>
              </a:rPr>
              <a:t>USC Auxiliary Services Central IT - Individual Accomplishments</a:t>
            </a:r>
          </a:p>
        </p:txBody>
      </p:sp>
      <p:sp>
        <p:nvSpPr>
          <p:cNvPr id="64517" name="Date Placeholder 4"/>
          <p:cNvSpPr>
            <a:spLocks noGrp="1"/>
          </p:cNvSpPr>
          <p:nvPr>
            <p:ph type="dt" sz="quarter" idx="1"/>
          </p:nvPr>
        </p:nvSpPr>
        <p:spPr>
          <a:noFill/>
        </p:spPr>
        <p:txBody>
          <a:bodyPr/>
          <a:lstStyle>
            <a:lvl1pPr defTabSz="947738" eaLnBrk="0" hangingPunct="0">
              <a:defRPr sz="2400">
                <a:solidFill>
                  <a:schemeClr val="tx1"/>
                </a:solidFill>
                <a:latin typeface="Arial Rounded MT Bold" pitchFamily="34" charset="0"/>
                <a:ea typeface="ＭＳ Ｐゴシック" pitchFamily="34" charset="-128"/>
              </a:defRPr>
            </a:lvl1pPr>
            <a:lvl2pPr marL="742950" indent="-285750" defTabSz="947738" eaLnBrk="0" hangingPunct="0">
              <a:defRPr sz="2400">
                <a:solidFill>
                  <a:schemeClr val="tx1"/>
                </a:solidFill>
                <a:latin typeface="Arial Rounded MT Bold" pitchFamily="34" charset="0"/>
                <a:ea typeface="ＭＳ Ｐゴシック" pitchFamily="34" charset="-128"/>
              </a:defRPr>
            </a:lvl2pPr>
            <a:lvl3pPr marL="1143000" indent="-228600" defTabSz="947738" eaLnBrk="0" hangingPunct="0">
              <a:defRPr sz="2400">
                <a:solidFill>
                  <a:schemeClr val="tx1"/>
                </a:solidFill>
                <a:latin typeface="Arial Rounded MT Bold" pitchFamily="34" charset="0"/>
                <a:ea typeface="ＭＳ Ｐゴシック" pitchFamily="34" charset="-128"/>
              </a:defRPr>
            </a:lvl3pPr>
            <a:lvl4pPr marL="1600200" indent="-228600" defTabSz="947738" eaLnBrk="0" hangingPunct="0">
              <a:defRPr sz="2400">
                <a:solidFill>
                  <a:schemeClr val="tx1"/>
                </a:solidFill>
                <a:latin typeface="Arial Rounded MT Bold" pitchFamily="34" charset="0"/>
                <a:ea typeface="ＭＳ Ｐゴシック" pitchFamily="34" charset="-128"/>
              </a:defRPr>
            </a:lvl4pPr>
            <a:lvl5pPr marL="2057400" indent="-228600" defTabSz="947738" eaLnBrk="0" hangingPunct="0">
              <a:defRPr sz="2400">
                <a:solidFill>
                  <a:schemeClr val="tx1"/>
                </a:solidFill>
                <a:latin typeface="Arial Rounded MT Bold" pitchFamily="34" charset="0"/>
                <a:ea typeface="ＭＳ Ｐゴシック" pitchFamily="34" charset="-128"/>
              </a:defRPr>
            </a:lvl5pPr>
            <a:lvl6pPr marL="2514600" indent="-228600" algn="r" defTabSz="947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Rounded MT Bold" pitchFamily="34" charset="0"/>
                <a:ea typeface="ＭＳ Ｐゴシック" pitchFamily="34" charset="-128"/>
              </a:defRPr>
            </a:lvl6pPr>
            <a:lvl7pPr marL="2971800" indent="-228600" algn="r" defTabSz="947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Rounded MT Bold" pitchFamily="34" charset="0"/>
                <a:ea typeface="ＭＳ Ｐゴシック" pitchFamily="34" charset="-128"/>
              </a:defRPr>
            </a:lvl7pPr>
            <a:lvl8pPr marL="3429000" indent="-228600" algn="r" defTabSz="947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Rounded MT Bold" pitchFamily="34" charset="0"/>
                <a:ea typeface="ＭＳ Ｐゴシック" pitchFamily="34" charset="-128"/>
              </a:defRPr>
            </a:lvl8pPr>
            <a:lvl9pPr marL="3886200" indent="-228600" algn="r" defTabSz="947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Rounded MT Bold" pitchFamily="34" charset="0"/>
                <a:ea typeface="ＭＳ Ｐゴシック" pitchFamily="34" charset="-128"/>
              </a:defRPr>
            </a:lvl9pPr>
          </a:lstStyle>
          <a:p>
            <a:r>
              <a:rPr lang="en-US" sz="1300" dirty="0" smtClean="0">
                <a:latin typeface="Arial" pitchFamily="34" charset="0"/>
              </a:rPr>
              <a:t>May </a:t>
            </a:r>
            <a:r>
              <a:rPr lang="en-US" sz="1300" dirty="0">
                <a:latin typeface="Arial" pitchFamily="34" charset="0"/>
              </a:rPr>
              <a:t>4, 2008</a:t>
            </a:r>
          </a:p>
        </p:txBody>
      </p:sp>
      <p:sp>
        <p:nvSpPr>
          <p:cNvPr id="64518" name="Slide Number Placeholder 5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47738" eaLnBrk="0" hangingPunct="0">
              <a:defRPr sz="2400">
                <a:solidFill>
                  <a:schemeClr val="tx1"/>
                </a:solidFill>
                <a:latin typeface="Arial Rounded MT Bold" pitchFamily="34" charset="0"/>
                <a:ea typeface="ＭＳ Ｐゴシック" pitchFamily="34" charset="-128"/>
              </a:defRPr>
            </a:lvl1pPr>
            <a:lvl2pPr marL="742950" indent="-285750" defTabSz="947738" eaLnBrk="0" hangingPunct="0">
              <a:defRPr sz="2400">
                <a:solidFill>
                  <a:schemeClr val="tx1"/>
                </a:solidFill>
                <a:latin typeface="Arial Rounded MT Bold" pitchFamily="34" charset="0"/>
                <a:ea typeface="ＭＳ Ｐゴシック" pitchFamily="34" charset="-128"/>
              </a:defRPr>
            </a:lvl2pPr>
            <a:lvl3pPr marL="1143000" indent="-228600" defTabSz="947738" eaLnBrk="0" hangingPunct="0">
              <a:defRPr sz="2400">
                <a:solidFill>
                  <a:schemeClr val="tx1"/>
                </a:solidFill>
                <a:latin typeface="Arial Rounded MT Bold" pitchFamily="34" charset="0"/>
                <a:ea typeface="ＭＳ Ｐゴシック" pitchFamily="34" charset="-128"/>
              </a:defRPr>
            </a:lvl3pPr>
            <a:lvl4pPr marL="1600200" indent="-228600" defTabSz="947738" eaLnBrk="0" hangingPunct="0">
              <a:defRPr sz="2400">
                <a:solidFill>
                  <a:schemeClr val="tx1"/>
                </a:solidFill>
                <a:latin typeface="Arial Rounded MT Bold" pitchFamily="34" charset="0"/>
                <a:ea typeface="ＭＳ Ｐゴシック" pitchFamily="34" charset="-128"/>
              </a:defRPr>
            </a:lvl4pPr>
            <a:lvl5pPr marL="2057400" indent="-228600" defTabSz="947738" eaLnBrk="0" hangingPunct="0">
              <a:defRPr sz="2400">
                <a:solidFill>
                  <a:schemeClr val="tx1"/>
                </a:solidFill>
                <a:latin typeface="Arial Rounded MT Bold" pitchFamily="34" charset="0"/>
                <a:ea typeface="ＭＳ Ｐゴシック" pitchFamily="34" charset="-128"/>
              </a:defRPr>
            </a:lvl5pPr>
            <a:lvl6pPr marL="2514600" indent="-228600" algn="r" defTabSz="947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Rounded MT Bold" pitchFamily="34" charset="0"/>
                <a:ea typeface="ＭＳ Ｐゴシック" pitchFamily="34" charset="-128"/>
              </a:defRPr>
            </a:lvl6pPr>
            <a:lvl7pPr marL="2971800" indent="-228600" algn="r" defTabSz="947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Rounded MT Bold" pitchFamily="34" charset="0"/>
                <a:ea typeface="ＭＳ Ｐゴシック" pitchFamily="34" charset="-128"/>
              </a:defRPr>
            </a:lvl7pPr>
            <a:lvl8pPr marL="3429000" indent="-228600" algn="r" defTabSz="947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Rounded MT Bold" pitchFamily="34" charset="0"/>
                <a:ea typeface="ＭＳ Ｐゴシック" pitchFamily="34" charset="-128"/>
              </a:defRPr>
            </a:lvl8pPr>
            <a:lvl9pPr marL="3886200" indent="-228600" algn="r" defTabSz="947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Rounded MT Bold" pitchFamily="34" charset="0"/>
                <a:ea typeface="ＭＳ Ｐゴシック" pitchFamily="34" charset="-128"/>
              </a:defRPr>
            </a:lvl9pPr>
          </a:lstStyle>
          <a:p>
            <a:fld id="{40DB5B50-7AC8-483C-83DB-3F013553E423}" type="slidenum">
              <a:rPr lang="en-US" sz="1300">
                <a:latin typeface="Arial" pitchFamily="34" charset="0"/>
              </a:rPr>
              <a:pPr/>
              <a:t>44</a:t>
            </a:fld>
            <a:endParaRPr lang="en-US" sz="130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57688249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4515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  <a:ea typeface="ＭＳ Ｐゴシック" pitchFamily="34" charset="-128"/>
            </a:endParaRPr>
          </a:p>
        </p:txBody>
      </p:sp>
      <p:sp>
        <p:nvSpPr>
          <p:cNvPr id="64516" name="Header Placeholder 3"/>
          <p:cNvSpPr>
            <a:spLocks noGrp="1"/>
          </p:cNvSpPr>
          <p:nvPr>
            <p:ph type="hdr" sz="quarter"/>
          </p:nvPr>
        </p:nvSpPr>
        <p:spPr>
          <a:noFill/>
        </p:spPr>
        <p:txBody>
          <a:bodyPr/>
          <a:lstStyle>
            <a:lvl1pPr defTabSz="947738" eaLnBrk="0" hangingPunct="0">
              <a:defRPr sz="2400">
                <a:solidFill>
                  <a:schemeClr val="tx1"/>
                </a:solidFill>
                <a:latin typeface="Arial Rounded MT Bold" pitchFamily="34" charset="0"/>
                <a:ea typeface="ＭＳ Ｐゴシック" pitchFamily="34" charset="-128"/>
              </a:defRPr>
            </a:lvl1pPr>
            <a:lvl2pPr marL="742950" indent="-285750" defTabSz="947738" eaLnBrk="0" hangingPunct="0">
              <a:defRPr sz="2400">
                <a:solidFill>
                  <a:schemeClr val="tx1"/>
                </a:solidFill>
                <a:latin typeface="Arial Rounded MT Bold" pitchFamily="34" charset="0"/>
                <a:ea typeface="ＭＳ Ｐゴシック" pitchFamily="34" charset="-128"/>
              </a:defRPr>
            </a:lvl2pPr>
            <a:lvl3pPr marL="1143000" indent="-228600" defTabSz="947738" eaLnBrk="0" hangingPunct="0">
              <a:defRPr sz="2400">
                <a:solidFill>
                  <a:schemeClr val="tx1"/>
                </a:solidFill>
                <a:latin typeface="Arial Rounded MT Bold" pitchFamily="34" charset="0"/>
                <a:ea typeface="ＭＳ Ｐゴシック" pitchFamily="34" charset="-128"/>
              </a:defRPr>
            </a:lvl3pPr>
            <a:lvl4pPr marL="1600200" indent="-228600" defTabSz="947738" eaLnBrk="0" hangingPunct="0">
              <a:defRPr sz="2400">
                <a:solidFill>
                  <a:schemeClr val="tx1"/>
                </a:solidFill>
                <a:latin typeface="Arial Rounded MT Bold" pitchFamily="34" charset="0"/>
                <a:ea typeface="ＭＳ Ｐゴシック" pitchFamily="34" charset="-128"/>
              </a:defRPr>
            </a:lvl4pPr>
            <a:lvl5pPr marL="2057400" indent="-228600" defTabSz="947738" eaLnBrk="0" hangingPunct="0">
              <a:defRPr sz="2400">
                <a:solidFill>
                  <a:schemeClr val="tx1"/>
                </a:solidFill>
                <a:latin typeface="Arial Rounded MT Bold" pitchFamily="34" charset="0"/>
                <a:ea typeface="ＭＳ Ｐゴシック" pitchFamily="34" charset="-128"/>
              </a:defRPr>
            </a:lvl5pPr>
            <a:lvl6pPr marL="2514600" indent="-228600" algn="r" defTabSz="947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Rounded MT Bold" pitchFamily="34" charset="0"/>
                <a:ea typeface="ＭＳ Ｐゴシック" pitchFamily="34" charset="-128"/>
              </a:defRPr>
            </a:lvl6pPr>
            <a:lvl7pPr marL="2971800" indent="-228600" algn="r" defTabSz="947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Rounded MT Bold" pitchFamily="34" charset="0"/>
                <a:ea typeface="ＭＳ Ｐゴシック" pitchFamily="34" charset="-128"/>
              </a:defRPr>
            </a:lvl7pPr>
            <a:lvl8pPr marL="3429000" indent="-228600" algn="r" defTabSz="947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Rounded MT Bold" pitchFamily="34" charset="0"/>
                <a:ea typeface="ＭＳ Ｐゴシック" pitchFamily="34" charset="-128"/>
              </a:defRPr>
            </a:lvl8pPr>
            <a:lvl9pPr marL="3886200" indent="-228600" algn="r" defTabSz="947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Rounded MT Bold" pitchFamily="34" charset="0"/>
                <a:ea typeface="ＭＳ Ｐゴシック" pitchFamily="34" charset="-128"/>
              </a:defRPr>
            </a:lvl9pPr>
          </a:lstStyle>
          <a:p>
            <a:r>
              <a:rPr lang="en-US" sz="1300">
                <a:latin typeface="Arial" pitchFamily="34" charset="0"/>
              </a:rPr>
              <a:t>USC Auxiliary Services Central IT - Individual Accomplishments</a:t>
            </a:r>
          </a:p>
        </p:txBody>
      </p:sp>
      <p:sp>
        <p:nvSpPr>
          <p:cNvPr id="64517" name="Date Placeholder 4"/>
          <p:cNvSpPr>
            <a:spLocks noGrp="1"/>
          </p:cNvSpPr>
          <p:nvPr>
            <p:ph type="dt" sz="quarter" idx="1"/>
          </p:nvPr>
        </p:nvSpPr>
        <p:spPr>
          <a:noFill/>
        </p:spPr>
        <p:txBody>
          <a:bodyPr/>
          <a:lstStyle>
            <a:lvl1pPr defTabSz="947738" eaLnBrk="0" hangingPunct="0">
              <a:defRPr sz="2400">
                <a:solidFill>
                  <a:schemeClr val="tx1"/>
                </a:solidFill>
                <a:latin typeface="Arial Rounded MT Bold" pitchFamily="34" charset="0"/>
                <a:ea typeface="ＭＳ Ｐゴシック" pitchFamily="34" charset="-128"/>
              </a:defRPr>
            </a:lvl1pPr>
            <a:lvl2pPr marL="742950" indent="-285750" defTabSz="947738" eaLnBrk="0" hangingPunct="0">
              <a:defRPr sz="2400">
                <a:solidFill>
                  <a:schemeClr val="tx1"/>
                </a:solidFill>
                <a:latin typeface="Arial Rounded MT Bold" pitchFamily="34" charset="0"/>
                <a:ea typeface="ＭＳ Ｐゴシック" pitchFamily="34" charset="-128"/>
              </a:defRPr>
            </a:lvl2pPr>
            <a:lvl3pPr marL="1143000" indent="-228600" defTabSz="947738" eaLnBrk="0" hangingPunct="0">
              <a:defRPr sz="2400">
                <a:solidFill>
                  <a:schemeClr val="tx1"/>
                </a:solidFill>
                <a:latin typeface="Arial Rounded MT Bold" pitchFamily="34" charset="0"/>
                <a:ea typeface="ＭＳ Ｐゴシック" pitchFamily="34" charset="-128"/>
              </a:defRPr>
            </a:lvl3pPr>
            <a:lvl4pPr marL="1600200" indent="-228600" defTabSz="947738" eaLnBrk="0" hangingPunct="0">
              <a:defRPr sz="2400">
                <a:solidFill>
                  <a:schemeClr val="tx1"/>
                </a:solidFill>
                <a:latin typeface="Arial Rounded MT Bold" pitchFamily="34" charset="0"/>
                <a:ea typeface="ＭＳ Ｐゴシック" pitchFamily="34" charset="-128"/>
              </a:defRPr>
            </a:lvl4pPr>
            <a:lvl5pPr marL="2057400" indent="-228600" defTabSz="947738" eaLnBrk="0" hangingPunct="0">
              <a:defRPr sz="2400">
                <a:solidFill>
                  <a:schemeClr val="tx1"/>
                </a:solidFill>
                <a:latin typeface="Arial Rounded MT Bold" pitchFamily="34" charset="0"/>
                <a:ea typeface="ＭＳ Ｐゴシック" pitchFamily="34" charset="-128"/>
              </a:defRPr>
            </a:lvl5pPr>
            <a:lvl6pPr marL="2514600" indent="-228600" algn="r" defTabSz="947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Rounded MT Bold" pitchFamily="34" charset="0"/>
                <a:ea typeface="ＭＳ Ｐゴシック" pitchFamily="34" charset="-128"/>
              </a:defRPr>
            </a:lvl6pPr>
            <a:lvl7pPr marL="2971800" indent="-228600" algn="r" defTabSz="947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Rounded MT Bold" pitchFamily="34" charset="0"/>
                <a:ea typeface="ＭＳ Ｐゴシック" pitchFamily="34" charset="-128"/>
              </a:defRPr>
            </a:lvl7pPr>
            <a:lvl8pPr marL="3429000" indent="-228600" algn="r" defTabSz="947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Rounded MT Bold" pitchFamily="34" charset="0"/>
                <a:ea typeface="ＭＳ Ｐゴシック" pitchFamily="34" charset="-128"/>
              </a:defRPr>
            </a:lvl8pPr>
            <a:lvl9pPr marL="3886200" indent="-228600" algn="r" defTabSz="947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Rounded MT Bold" pitchFamily="34" charset="0"/>
                <a:ea typeface="ＭＳ Ｐゴシック" pitchFamily="34" charset="-128"/>
              </a:defRPr>
            </a:lvl9pPr>
          </a:lstStyle>
          <a:p>
            <a:r>
              <a:rPr lang="en-US" sz="1300" dirty="0" smtClean="0">
                <a:latin typeface="Arial" pitchFamily="34" charset="0"/>
              </a:rPr>
              <a:t>May </a:t>
            </a:r>
            <a:r>
              <a:rPr lang="en-US" sz="1300" dirty="0">
                <a:latin typeface="Arial" pitchFamily="34" charset="0"/>
              </a:rPr>
              <a:t>4, 2008</a:t>
            </a:r>
          </a:p>
        </p:txBody>
      </p:sp>
      <p:sp>
        <p:nvSpPr>
          <p:cNvPr id="64518" name="Slide Number Placeholder 5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47738" eaLnBrk="0" hangingPunct="0">
              <a:defRPr sz="2400">
                <a:solidFill>
                  <a:schemeClr val="tx1"/>
                </a:solidFill>
                <a:latin typeface="Arial Rounded MT Bold" pitchFamily="34" charset="0"/>
                <a:ea typeface="ＭＳ Ｐゴシック" pitchFamily="34" charset="-128"/>
              </a:defRPr>
            </a:lvl1pPr>
            <a:lvl2pPr marL="742950" indent="-285750" defTabSz="947738" eaLnBrk="0" hangingPunct="0">
              <a:defRPr sz="2400">
                <a:solidFill>
                  <a:schemeClr val="tx1"/>
                </a:solidFill>
                <a:latin typeface="Arial Rounded MT Bold" pitchFamily="34" charset="0"/>
                <a:ea typeface="ＭＳ Ｐゴシック" pitchFamily="34" charset="-128"/>
              </a:defRPr>
            </a:lvl2pPr>
            <a:lvl3pPr marL="1143000" indent="-228600" defTabSz="947738" eaLnBrk="0" hangingPunct="0">
              <a:defRPr sz="2400">
                <a:solidFill>
                  <a:schemeClr val="tx1"/>
                </a:solidFill>
                <a:latin typeface="Arial Rounded MT Bold" pitchFamily="34" charset="0"/>
                <a:ea typeface="ＭＳ Ｐゴシック" pitchFamily="34" charset="-128"/>
              </a:defRPr>
            </a:lvl3pPr>
            <a:lvl4pPr marL="1600200" indent="-228600" defTabSz="947738" eaLnBrk="0" hangingPunct="0">
              <a:defRPr sz="2400">
                <a:solidFill>
                  <a:schemeClr val="tx1"/>
                </a:solidFill>
                <a:latin typeface="Arial Rounded MT Bold" pitchFamily="34" charset="0"/>
                <a:ea typeface="ＭＳ Ｐゴシック" pitchFamily="34" charset="-128"/>
              </a:defRPr>
            </a:lvl4pPr>
            <a:lvl5pPr marL="2057400" indent="-228600" defTabSz="947738" eaLnBrk="0" hangingPunct="0">
              <a:defRPr sz="2400">
                <a:solidFill>
                  <a:schemeClr val="tx1"/>
                </a:solidFill>
                <a:latin typeface="Arial Rounded MT Bold" pitchFamily="34" charset="0"/>
                <a:ea typeface="ＭＳ Ｐゴシック" pitchFamily="34" charset="-128"/>
              </a:defRPr>
            </a:lvl5pPr>
            <a:lvl6pPr marL="2514600" indent="-228600" algn="r" defTabSz="947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Rounded MT Bold" pitchFamily="34" charset="0"/>
                <a:ea typeface="ＭＳ Ｐゴシック" pitchFamily="34" charset="-128"/>
              </a:defRPr>
            </a:lvl6pPr>
            <a:lvl7pPr marL="2971800" indent="-228600" algn="r" defTabSz="947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Rounded MT Bold" pitchFamily="34" charset="0"/>
                <a:ea typeface="ＭＳ Ｐゴシック" pitchFamily="34" charset="-128"/>
              </a:defRPr>
            </a:lvl7pPr>
            <a:lvl8pPr marL="3429000" indent="-228600" algn="r" defTabSz="947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Rounded MT Bold" pitchFamily="34" charset="0"/>
                <a:ea typeface="ＭＳ Ｐゴシック" pitchFamily="34" charset="-128"/>
              </a:defRPr>
            </a:lvl8pPr>
            <a:lvl9pPr marL="3886200" indent="-228600" algn="r" defTabSz="947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Rounded MT Bold" pitchFamily="34" charset="0"/>
                <a:ea typeface="ＭＳ Ｐゴシック" pitchFamily="34" charset="-128"/>
              </a:defRPr>
            </a:lvl9pPr>
          </a:lstStyle>
          <a:p>
            <a:fld id="{40DB5B50-7AC8-483C-83DB-3F013553E423}" type="slidenum">
              <a:rPr lang="en-US" sz="1300">
                <a:latin typeface="Arial" pitchFamily="34" charset="0"/>
              </a:rPr>
              <a:pPr/>
              <a:t>45</a:t>
            </a:fld>
            <a:endParaRPr lang="en-US" sz="130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06488667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4515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  <a:ea typeface="ＭＳ Ｐゴシック" pitchFamily="34" charset="-128"/>
            </a:endParaRPr>
          </a:p>
        </p:txBody>
      </p:sp>
      <p:sp>
        <p:nvSpPr>
          <p:cNvPr id="64516" name="Header Placeholder 3"/>
          <p:cNvSpPr>
            <a:spLocks noGrp="1"/>
          </p:cNvSpPr>
          <p:nvPr>
            <p:ph type="hdr" sz="quarter"/>
          </p:nvPr>
        </p:nvSpPr>
        <p:spPr>
          <a:noFill/>
        </p:spPr>
        <p:txBody>
          <a:bodyPr/>
          <a:lstStyle>
            <a:lvl1pPr defTabSz="947738" eaLnBrk="0" hangingPunct="0">
              <a:defRPr sz="2400">
                <a:solidFill>
                  <a:schemeClr val="tx1"/>
                </a:solidFill>
                <a:latin typeface="Arial Rounded MT Bold" pitchFamily="34" charset="0"/>
                <a:ea typeface="ＭＳ Ｐゴシック" pitchFamily="34" charset="-128"/>
              </a:defRPr>
            </a:lvl1pPr>
            <a:lvl2pPr marL="742950" indent="-285750" defTabSz="947738" eaLnBrk="0" hangingPunct="0">
              <a:defRPr sz="2400">
                <a:solidFill>
                  <a:schemeClr val="tx1"/>
                </a:solidFill>
                <a:latin typeface="Arial Rounded MT Bold" pitchFamily="34" charset="0"/>
                <a:ea typeface="ＭＳ Ｐゴシック" pitchFamily="34" charset="-128"/>
              </a:defRPr>
            </a:lvl2pPr>
            <a:lvl3pPr marL="1143000" indent="-228600" defTabSz="947738" eaLnBrk="0" hangingPunct="0">
              <a:defRPr sz="2400">
                <a:solidFill>
                  <a:schemeClr val="tx1"/>
                </a:solidFill>
                <a:latin typeface="Arial Rounded MT Bold" pitchFamily="34" charset="0"/>
                <a:ea typeface="ＭＳ Ｐゴシック" pitchFamily="34" charset="-128"/>
              </a:defRPr>
            </a:lvl3pPr>
            <a:lvl4pPr marL="1600200" indent="-228600" defTabSz="947738" eaLnBrk="0" hangingPunct="0">
              <a:defRPr sz="2400">
                <a:solidFill>
                  <a:schemeClr val="tx1"/>
                </a:solidFill>
                <a:latin typeface="Arial Rounded MT Bold" pitchFamily="34" charset="0"/>
                <a:ea typeface="ＭＳ Ｐゴシック" pitchFamily="34" charset="-128"/>
              </a:defRPr>
            </a:lvl4pPr>
            <a:lvl5pPr marL="2057400" indent="-228600" defTabSz="947738" eaLnBrk="0" hangingPunct="0">
              <a:defRPr sz="2400">
                <a:solidFill>
                  <a:schemeClr val="tx1"/>
                </a:solidFill>
                <a:latin typeface="Arial Rounded MT Bold" pitchFamily="34" charset="0"/>
                <a:ea typeface="ＭＳ Ｐゴシック" pitchFamily="34" charset="-128"/>
              </a:defRPr>
            </a:lvl5pPr>
            <a:lvl6pPr marL="2514600" indent="-228600" algn="r" defTabSz="947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Rounded MT Bold" pitchFamily="34" charset="0"/>
                <a:ea typeface="ＭＳ Ｐゴシック" pitchFamily="34" charset="-128"/>
              </a:defRPr>
            </a:lvl6pPr>
            <a:lvl7pPr marL="2971800" indent="-228600" algn="r" defTabSz="947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Rounded MT Bold" pitchFamily="34" charset="0"/>
                <a:ea typeface="ＭＳ Ｐゴシック" pitchFamily="34" charset="-128"/>
              </a:defRPr>
            </a:lvl7pPr>
            <a:lvl8pPr marL="3429000" indent="-228600" algn="r" defTabSz="947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Rounded MT Bold" pitchFamily="34" charset="0"/>
                <a:ea typeface="ＭＳ Ｐゴシック" pitchFamily="34" charset="-128"/>
              </a:defRPr>
            </a:lvl8pPr>
            <a:lvl9pPr marL="3886200" indent="-228600" algn="r" defTabSz="947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Rounded MT Bold" pitchFamily="34" charset="0"/>
                <a:ea typeface="ＭＳ Ｐゴシック" pitchFamily="34" charset="-128"/>
              </a:defRPr>
            </a:lvl9pPr>
          </a:lstStyle>
          <a:p>
            <a:r>
              <a:rPr lang="en-US" sz="1300">
                <a:latin typeface="Arial" pitchFamily="34" charset="0"/>
              </a:rPr>
              <a:t>USC Auxiliary Services Central IT - Individual Accomplishments</a:t>
            </a:r>
          </a:p>
        </p:txBody>
      </p:sp>
      <p:sp>
        <p:nvSpPr>
          <p:cNvPr id="64517" name="Date Placeholder 4"/>
          <p:cNvSpPr>
            <a:spLocks noGrp="1"/>
          </p:cNvSpPr>
          <p:nvPr>
            <p:ph type="dt" sz="quarter" idx="1"/>
          </p:nvPr>
        </p:nvSpPr>
        <p:spPr>
          <a:noFill/>
        </p:spPr>
        <p:txBody>
          <a:bodyPr/>
          <a:lstStyle>
            <a:lvl1pPr defTabSz="947738" eaLnBrk="0" hangingPunct="0">
              <a:defRPr sz="2400">
                <a:solidFill>
                  <a:schemeClr val="tx1"/>
                </a:solidFill>
                <a:latin typeface="Arial Rounded MT Bold" pitchFamily="34" charset="0"/>
                <a:ea typeface="ＭＳ Ｐゴシック" pitchFamily="34" charset="-128"/>
              </a:defRPr>
            </a:lvl1pPr>
            <a:lvl2pPr marL="742950" indent="-285750" defTabSz="947738" eaLnBrk="0" hangingPunct="0">
              <a:defRPr sz="2400">
                <a:solidFill>
                  <a:schemeClr val="tx1"/>
                </a:solidFill>
                <a:latin typeface="Arial Rounded MT Bold" pitchFamily="34" charset="0"/>
                <a:ea typeface="ＭＳ Ｐゴシック" pitchFamily="34" charset="-128"/>
              </a:defRPr>
            </a:lvl2pPr>
            <a:lvl3pPr marL="1143000" indent="-228600" defTabSz="947738" eaLnBrk="0" hangingPunct="0">
              <a:defRPr sz="2400">
                <a:solidFill>
                  <a:schemeClr val="tx1"/>
                </a:solidFill>
                <a:latin typeface="Arial Rounded MT Bold" pitchFamily="34" charset="0"/>
                <a:ea typeface="ＭＳ Ｐゴシック" pitchFamily="34" charset="-128"/>
              </a:defRPr>
            </a:lvl3pPr>
            <a:lvl4pPr marL="1600200" indent="-228600" defTabSz="947738" eaLnBrk="0" hangingPunct="0">
              <a:defRPr sz="2400">
                <a:solidFill>
                  <a:schemeClr val="tx1"/>
                </a:solidFill>
                <a:latin typeface="Arial Rounded MT Bold" pitchFamily="34" charset="0"/>
                <a:ea typeface="ＭＳ Ｐゴシック" pitchFamily="34" charset="-128"/>
              </a:defRPr>
            </a:lvl4pPr>
            <a:lvl5pPr marL="2057400" indent="-228600" defTabSz="947738" eaLnBrk="0" hangingPunct="0">
              <a:defRPr sz="2400">
                <a:solidFill>
                  <a:schemeClr val="tx1"/>
                </a:solidFill>
                <a:latin typeface="Arial Rounded MT Bold" pitchFamily="34" charset="0"/>
                <a:ea typeface="ＭＳ Ｐゴシック" pitchFamily="34" charset="-128"/>
              </a:defRPr>
            </a:lvl5pPr>
            <a:lvl6pPr marL="2514600" indent="-228600" algn="r" defTabSz="947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Rounded MT Bold" pitchFamily="34" charset="0"/>
                <a:ea typeface="ＭＳ Ｐゴシック" pitchFamily="34" charset="-128"/>
              </a:defRPr>
            </a:lvl6pPr>
            <a:lvl7pPr marL="2971800" indent="-228600" algn="r" defTabSz="947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Rounded MT Bold" pitchFamily="34" charset="0"/>
                <a:ea typeface="ＭＳ Ｐゴシック" pitchFamily="34" charset="-128"/>
              </a:defRPr>
            </a:lvl7pPr>
            <a:lvl8pPr marL="3429000" indent="-228600" algn="r" defTabSz="947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Rounded MT Bold" pitchFamily="34" charset="0"/>
                <a:ea typeface="ＭＳ Ｐゴシック" pitchFamily="34" charset="-128"/>
              </a:defRPr>
            </a:lvl8pPr>
            <a:lvl9pPr marL="3886200" indent="-228600" algn="r" defTabSz="947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Rounded MT Bold" pitchFamily="34" charset="0"/>
                <a:ea typeface="ＭＳ Ｐゴシック" pitchFamily="34" charset="-128"/>
              </a:defRPr>
            </a:lvl9pPr>
          </a:lstStyle>
          <a:p>
            <a:r>
              <a:rPr lang="en-US" sz="1300" dirty="0" smtClean="0">
                <a:latin typeface="Arial" pitchFamily="34" charset="0"/>
              </a:rPr>
              <a:t>May </a:t>
            </a:r>
            <a:r>
              <a:rPr lang="en-US" sz="1300" dirty="0">
                <a:latin typeface="Arial" pitchFamily="34" charset="0"/>
              </a:rPr>
              <a:t>4, 2008</a:t>
            </a:r>
          </a:p>
        </p:txBody>
      </p:sp>
      <p:sp>
        <p:nvSpPr>
          <p:cNvPr id="64518" name="Slide Number Placeholder 5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47738" eaLnBrk="0" hangingPunct="0">
              <a:defRPr sz="2400">
                <a:solidFill>
                  <a:schemeClr val="tx1"/>
                </a:solidFill>
                <a:latin typeface="Arial Rounded MT Bold" pitchFamily="34" charset="0"/>
                <a:ea typeface="ＭＳ Ｐゴシック" pitchFamily="34" charset="-128"/>
              </a:defRPr>
            </a:lvl1pPr>
            <a:lvl2pPr marL="742950" indent="-285750" defTabSz="947738" eaLnBrk="0" hangingPunct="0">
              <a:defRPr sz="2400">
                <a:solidFill>
                  <a:schemeClr val="tx1"/>
                </a:solidFill>
                <a:latin typeface="Arial Rounded MT Bold" pitchFamily="34" charset="0"/>
                <a:ea typeface="ＭＳ Ｐゴシック" pitchFamily="34" charset="-128"/>
              </a:defRPr>
            </a:lvl2pPr>
            <a:lvl3pPr marL="1143000" indent="-228600" defTabSz="947738" eaLnBrk="0" hangingPunct="0">
              <a:defRPr sz="2400">
                <a:solidFill>
                  <a:schemeClr val="tx1"/>
                </a:solidFill>
                <a:latin typeface="Arial Rounded MT Bold" pitchFamily="34" charset="0"/>
                <a:ea typeface="ＭＳ Ｐゴシック" pitchFamily="34" charset="-128"/>
              </a:defRPr>
            </a:lvl3pPr>
            <a:lvl4pPr marL="1600200" indent="-228600" defTabSz="947738" eaLnBrk="0" hangingPunct="0">
              <a:defRPr sz="2400">
                <a:solidFill>
                  <a:schemeClr val="tx1"/>
                </a:solidFill>
                <a:latin typeface="Arial Rounded MT Bold" pitchFamily="34" charset="0"/>
                <a:ea typeface="ＭＳ Ｐゴシック" pitchFamily="34" charset="-128"/>
              </a:defRPr>
            </a:lvl4pPr>
            <a:lvl5pPr marL="2057400" indent="-228600" defTabSz="947738" eaLnBrk="0" hangingPunct="0">
              <a:defRPr sz="2400">
                <a:solidFill>
                  <a:schemeClr val="tx1"/>
                </a:solidFill>
                <a:latin typeface="Arial Rounded MT Bold" pitchFamily="34" charset="0"/>
                <a:ea typeface="ＭＳ Ｐゴシック" pitchFamily="34" charset="-128"/>
              </a:defRPr>
            </a:lvl5pPr>
            <a:lvl6pPr marL="2514600" indent="-228600" algn="r" defTabSz="947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Rounded MT Bold" pitchFamily="34" charset="0"/>
                <a:ea typeface="ＭＳ Ｐゴシック" pitchFamily="34" charset="-128"/>
              </a:defRPr>
            </a:lvl6pPr>
            <a:lvl7pPr marL="2971800" indent="-228600" algn="r" defTabSz="947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Rounded MT Bold" pitchFamily="34" charset="0"/>
                <a:ea typeface="ＭＳ Ｐゴシック" pitchFamily="34" charset="-128"/>
              </a:defRPr>
            </a:lvl7pPr>
            <a:lvl8pPr marL="3429000" indent="-228600" algn="r" defTabSz="947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Rounded MT Bold" pitchFamily="34" charset="0"/>
                <a:ea typeface="ＭＳ Ｐゴシック" pitchFamily="34" charset="-128"/>
              </a:defRPr>
            </a:lvl8pPr>
            <a:lvl9pPr marL="3886200" indent="-228600" algn="r" defTabSz="947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Rounded MT Bold" pitchFamily="34" charset="0"/>
                <a:ea typeface="ＭＳ Ｐゴシック" pitchFamily="34" charset="-128"/>
              </a:defRPr>
            </a:lvl9pPr>
          </a:lstStyle>
          <a:p>
            <a:fld id="{40DB5B50-7AC8-483C-83DB-3F013553E423}" type="slidenum">
              <a:rPr lang="en-US" sz="1300">
                <a:latin typeface="Arial" pitchFamily="34" charset="0"/>
              </a:rPr>
              <a:pPr/>
              <a:t>46</a:t>
            </a:fld>
            <a:endParaRPr lang="en-US" sz="130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49847403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4515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  <a:ea typeface="ＭＳ Ｐゴシック" pitchFamily="34" charset="-128"/>
            </a:endParaRPr>
          </a:p>
        </p:txBody>
      </p:sp>
      <p:sp>
        <p:nvSpPr>
          <p:cNvPr id="64516" name="Header Placeholder 3"/>
          <p:cNvSpPr>
            <a:spLocks noGrp="1"/>
          </p:cNvSpPr>
          <p:nvPr>
            <p:ph type="hdr" sz="quarter"/>
          </p:nvPr>
        </p:nvSpPr>
        <p:spPr>
          <a:noFill/>
        </p:spPr>
        <p:txBody>
          <a:bodyPr/>
          <a:lstStyle>
            <a:lvl1pPr defTabSz="947738" eaLnBrk="0" hangingPunct="0">
              <a:defRPr sz="2400">
                <a:solidFill>
                  <a:schemeClr val="tx1"/>
                </a:solidFill>
                <a:latin typeface="Arial Rounded MT Bold" pitchFamily="34" charset="0"/>
                <a:ea typeface="ＭＳ Ｐゴシック" pitchFamily="34" charset="-128"/>
              </a:defRPr>
            </a:lvl1pPr>
            <a:lvl2pPr marL="742950" indent="-285750" defTabSz="947738" eaLnBrk="0" hangingPunct="0">
              <a:defRPr sz="2400">
                <a:solidFill>
                  <a:schemeClr val="tx1"/>
                </a:solidFill>
                <a:latin typeface="Arial Rounded MT Bold" pitchFamily="34" charset="0"/>
                <a:ea typeface="ＭＳ Ｐゴシック" pitchFamily="34" charset="-128"/>
              </a:defRPr>
            </a:lvl2pPr>
            <a:lvl3pPr marL="1143000" indent="-228600" defTabSz="947738" eaLnBrk="0" hangingPunct="0">
              <a:defRPr sz="2400">
                <a:solidFill>
                  <a:schemeClr val="tx1"/>
                </a:solidFill>
                <a:latin typeface="Arial Rounded MT Bold" pitchFamily="34" charset="0"/>
                <a:ea typeface="ＭＳ Ｐゴシック" pitchFamily="34" charset="-128"/>
              </a:defRPr>
            </a:lvl3pPr>
            <a:lvl4pPr marL="1600200" indent="-228600" defTabSz="947738" eaLnBrk="0" hangingPunct="0">
              <a:defRPr sz="2400">
                <a:solidFill>
                  <a:schemeClr val="tx1"/>
                </a:solidFill>
                <a:latin typeface="Arial Rounded MT Bold" pitchFamily="34" charset="0"/>
                <a:ea typeface="ＭＳ Ｐゴシック" pitchFamily="34" charset="-128"/>
              </a:defRPr>
            </a:lvl4pPr>
            <a:lvl5pPr marL="2057400" indent="-228600" defTabSz="947738" eaLnBrk="0" hangingPunct="0">
              <a:defRPr sz="2400">
                <a:solidFill>
                  <a:schemeClr val="tx1"/>
                </a:solidFill>
                <a:latin typeface="Arial Rounded MT Bold" pitchFamily="34" charset="0"/>
                <a:ea typeface="ＭＳ Ｐゴシック" pitchFamily="34" charset="-128"/>
              </a:defRPr>
            </a:lvl5pPr>
            <a:lvl6pPr marL="2514600" indent="-228600" algn="r" defTabSz="947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Rounded MT Bold" pitchFamily="34" charset="0"/>
                <a:ea typeface="ＭＳ Ｐゴシック" pitchFamily="34" charset="-128"/>
              </a:defRPr>
            </a:lvl6pPr>
            <a:lvl7pPr marL="2971800" indent="-228600" algn="r" defTabSz="947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Rounded MT Bold" pitchFamily="34" charset="0"/>
                <a:ea typeface="ＭＳ Ｐゴシック" pitchFamily="34" charset="-128"/>
              </a:defRPr>
            </a:lvl7pPr>
            <a:lvl8pPr marL="3429000" indent="-228600" algn="r" defTabSz="947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Rounded MT Bold" pitchFamily="34" charset="0"/>
                <a:ea typeface="ＭＳ Ｐゴシック" pitchFamily="34" charset="-128"/>
              </a:defRPr>
            </a:lvl8pPr>
            <a:lvl9pPr marL="3886200" indent="-228600" algn="r" defTabSz="947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Rounded MT Bold" pitchFamily="34" charset="0"/>
                <a:ea typeface="ＭＳ Ｐゴシック" pitchFamily="34" charset="-128"/>
              </a:defRPr>
            </a:lvl9pPr>
          </a:lstStyle>
          <a:p>
            <a:r>
              <a:rPr lang="en-US" sz="1300">
                <a:latin typeface="Arial" pitchFamily="34" charset="0"/>
              </a:rPr>
              <a:t>USC Auxiliary Services Central IT - Individual Accomplishments</a:t>
            </a:r>
          </a:p>
        </p:txBody>
      </p:sp>
      <p:sp>
        <p:nvSpPr>
          <p:cNvPr id="64517" name="Date Placeholder 4"/>
          <p:cNvSpPr>
            <a:spLocks noGrp="1"/>
          </p:cNvSpPr>
          <p:nvPr>
            <p:ph type="dt" sz="quarter" idx="1"/>
          </p:nvPr>
        </p:nvSpPr>
        <p:spPr>
          <a:noFill/>
        </p:spPr>
        <p:txBody>
          <a:bodyPr/>
          <a:lstStyle>
            <a:lvl1pPr defTabSz="947738" eaLnBrk="0" hangingPunct="0">
              <a:defRPr sz="2400">
                <a:solidFill>
                  <a:schemeClr val="tx1"/>
                </a:solidFill>
                <a:latin typeface="Arial Rounded MT Bold" pitchFamily="34" charset="0"/>
                <a:ea typeface="ＭＳ Ｐゴシック" pitchFamily="34" charset="-128"/>
              </a:defRPr>
            </a:lvl1pPr>
            <a:lvl2pPr marL="742950" indent="-285750" defTabSz="947738" eaLnBrk="0" hangingPunct="0">
              <a:defRPr sz="2400">
                <a:solidFill>
                  <a:schemeClr val="tx1"/>
                </a:solidFill>
                <a:latin typeface="Arial Rounded MT Bold" pitchFamily="34" charset="0"/>
                <a:ea typeface="ＭＳ Ｐゴシック" pitchFamily="34" charset="-128"/>
              </a:defRPr>
            </a:lvl2pPr>
            <a:lvl3pPr marL="1143000" indent="-228600" defTabSz="947738" eaLnBrk="0" hangingPunct="0">
              <a:defRPr sz="2400">
                <a:solidFill>
                  <a:schemeClr val="tx1"/>
                </a:solidFill>
                <a:latin typeface="Arial Rounded MT Bold" pitchFamily="34" charset="0"/>
                <a:ea typeface="ＭＳ Ｐゴシック" pitchFamily="34" charset="-128"/>
              </a:defRPr>
            </a:lvl3pPr>
            <a:lvl4pPr marL="1600200" indent="-228600" defTabSz="947738" eaLnBrk="0" hangingPunct="0">
              <a:defRPr sz="2400">
                <a:solidFill>
                  <a:schemeClr val="tx1"/>
                </a:solidFill>
                <a:latin typeface="Arial Rounded MT Bold" pitchFamily="34" charset="0"/>
                <a:ea typeface="ＭＳ Ｐゴシック" pitchFamily="34" charset="-128"/>
              </a:defRPr>
            </a:lvl4pPr>
            <a:lvl5pPr marL="2057400" indent="-228600" defTabSz="947738" eaLnBrk="0" hangingPunct="0">
              <a:defRPr sz="2400">
                <a:solidFill>
                  <a:schemeClr val="tx1"/>
                </a:solidFill>
                <a:latin typeface="Arial Rounded MT Bold" pitchFamily="34" charset="0"/>
                <a:ea typeface="ＭＳ Ｐゴシック" pitchFamily="34" charset="-128"/>
              </a:defRPr>
            </a:lvl5pPr>
            <a:lvl6pPr marL="2514600" indent="-228600" algn="r" defTabSz="947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Rounded MT Bold" pitchFamily="34" charset="0"/>
                <a:ea typeface="ＭＳ Ｐゴシック" pitchFamily="34" charset="-128"/>
              </a:defRPr>
            </a:lvl6pPr>
            <a:lvl7pPr marL="2971800" indent="-228600" algn="r" defTabSz="947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Rounded MT Bold" pitchFamily="34" charset="0"/>
                <a:ea typeface="ＭＳ Ｐゴシック" pitchFamily="34" charset="-128"/>
              </a:defRPr>
            </a:lvl7pPr>
            <a:lvl8pPr marL="3429000" indent="-228600" algn="r" defTabSz="947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Rounded MT Bold" pitchFamily="34" charset="0"/>
                <a:ea typeface="ＭＳ Ｐゴシック" pitchFamily="34" charset="-128"/>
              </a:defRPr>
            </a:lvl8pPr>
            <a:lvl9pPr marL="3886200" indent="-228600" algn="r" defTabSz="947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Rounded MT Bold" pitchFamily="34" charset="0"/>
                <a:ea typeface="ＭＳ Ｐゴシック" pitchFamily="34" charset="-128"/>
              </a:defRPr>
            </a:lvl9pPr>
          </a:lstStyle>
          <a:p>
            <a:r>
              <a:rPr lang="en-US" sz="1300" dirty="0" smtClean="0">
                <a:latin typeface="Arial" pitchFamily="34" charset="0"/>
              </a:rPr>
              <a:t>May </a:t>
            </a:r>
            <a:r>
              <a:rPr lang="en-US" sz="1300" dirty="0">
                <a:latin typeface="Arial" pitchFamily="34" charset="0"/>
              </a:rPr>
              <a:t>4, 2008</a:t>
            </a:r>
          </a:p>
        </p:txBody>
      </p:sp>
      <p:sp>
        <p:nvSpPr>
          <p:cNvPr id="64518" name="Slide Number Placeholder 5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47738" eaLnBrk="0" hangingPunct="0">
              <a:defRPr sz="2400">
                <a:solidFill>
                  <a:schemeClr val="tx1"/>
                </a:solidFill>
                <a:latin typeface="Arial Rounded MT Bold" pitchFamily="34" charset="0"/>
                <a:ea typeface="ＭＳ Ｐゴシック" pitchFamily="34" charset="-128"/>
              </a:defRPr>
            </a:lvl1pPr>
            <a:lvl2pPr marL="742950" indent="-285750" defTabSz="947738" eaLnBrk="0" hangingPunct="0">
              <a:defRPr sz="2400">
                <a:solidFill>
                  <a:schemeClr val="tx1"/>
                </a:solidFill>
                <a:latin typeface="Arial Rounded MT Bold" pitchFamily="34" charset="0"/>
                <a:ea typeface="ＭＳ Ｐゴシック" pitchFamily="34" charset="-128"/>
              </a:defRPr>
            </a:lvl2pPr>
            <a:lvl3pPr marL="1143000" indent="-228600" defTabSz="947738" eaLnBrk="0" hangingPunct="0">
              <a:defRPr sz="2400">
                <a:solidFill>
                  <a:schemeClr val="tx1"/>
                </a:solidFill>
                <a:latin typeface="Arial Rounded MT Bold" pitchFamily="34" charset="0"/>
                <a:ea typeface="ＭＳ Ｐゴシック" pitchFamily="34" charset="-128"/>
              </a:defRPr>
            </a:lvl3pPr>
            <a:lvl4pPr marL="1600200" indent="-228600" defTabSz="947738" eaLnBrk="0" hangingPunct="0">
              <a:defRPr sz="2400">
                <a:solidFill>
                  <a:schemeClr val="tx1"/>
                </a:solidFill>
                <a:latin typeface="Arial Rounded MT Bold" pitchFamily="34" charset="0"/>
                <a:ea typeface="ＭＳ Ｐゴシック" pitchFamily="34" charset="-128"/>
              </a:defRPr>
            </a:lvl4pPr>
            <a:lvl5pPr marL="2057400" indent="-228600" defTabSz="947738" eaLnBrk="0" hangingPunct="0">
              <a:defRPr sz="2400">
                <a:solidFill>
                  <a:schemeClr val="tx1"/>
                </a:solidFill>
                <a:latin typeface="Arial Rounded MT Bold" pitchFamily="34" charset="0"/>
                <a:ea typeface="ＭＳ Ｐゴシック" pitchFamily="34" charset="-128"/>
              </a:defRPr>
            </a:lvl5pPr>
            <a:lvl6pPr marL="2514600" indent="-228600" algn="r" defTabSz="947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Rounded MT Bold" pitchFamily="34" charset="0"/>
                <a:ea typeface="ＭＳ Ｐゴシック" pitchFamily="34" charset="-128"/>
              </a:defRPr>
            </a:lvl6pPr>
            <a:lvl7pPr marL="2971800" indent="-228600" algn="r" defTabSz="947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Rounded MT Bold" pitchFamily="34" charset="0"/>
                <a:ea typeface="ＭＳ Ｐゴシック" pitchFamily="34" charset="-128"/>
              </a:defRPr>
            </a:lvl7pPr>
            <a:lvl8pPr marL="3429000" indent="-228600" algn="r" defTabSz="947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Rounded MT Bold" pitchFamily="34" charset="0"/>
                <a:ea typeface="ＭＳ Ｐゴシック" pitchFamily="34" charset="-128"/>
              </a:defRPr>
            </a:lvl8pPr>
            <a:lvl9pPr marL="3886200" indent="-228600" algn="r" defTabSz="947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Rounded MT Bold" pitchFamily="34" charset="0"/>
                <a:ea typeface="ＭＳ Ｐゴシック" pitchFamily="34" charset="-128"/>
              </a:defRPr>
            </a:lvl9pPr>
          </a:lstStyle>
          <a:p>
            <a:fld id="{40DB5B50-7AC8-483C-83DB-3F013553E423}" type="slidenum">
              <a:rPr lang="en-US" sz="1300">
                <a:latin typeface="Arial" pitchFamily="34" charset="0"/>
              </a:rPr>
              <a:pPr/>
              <a:t>47</a:t>
            </a:fld>
            <a:endParaRPr lang="en-US" sz="130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5948055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5299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  <a:ea typeface="ＭＳ Ｐゴシック" pitchFamily="34" charset="-128"/>
            </a:endParaRPr>
          </a:p>
        </p:txBody>
      </p:sp>
      <p:sp>
        <p:nvSpPr>
          <p:cNvPr id="55300" name="Header Placeholder 3"/>
          <p:cNvSpPr>
            <a:spLocks noGrp="1"/>
          </p:cNvSpPr>
          <p:nvPr>
            <p:ph type="hdr" sz="quarter"/>
          </p:nvPr>
        </p:nvSpPr>
        <p:spPr>
          <a:noFill/>
        </p:spPr>
        <p:txBody>
          <a:bodyPr/>
          <a:lstStyle>
            <a:lvl1pPr defTabSz="947738" eaLnBrk="0" hangingPunct="0">
              <a:defRPr sz="2400">
                <a:solidFill>
                  <a:schemeClr val="tx1"/>
                </a:solidFill>
                <a:latin typeface="Arial Rounded MT Bold" pitchFamily="34" charset="0"/>
                <a:ea typeface="ＭＳ Ｐゴシック" pitchFamily="34" charset="-128"/>
              </a:defRPr>
            </a:lvl1pPr>
            <a:lvl2pPr marL="742950" indent="-285750" defTabSz="947738" eaLnBrk="0" hangingPunct="0">
              <a:defRPr sz="2400">
                <a:solidFill>
                  <a:schemeClr val="tx1"/>
                </a:solidFill>
                <a:latin typeface="Arial Rounded MT Bold" pitchFamily="34" charset="0"/>
                <a:ea typeface="ＭＳ Ｐゴシック" pitchFamily="34" charset="-128"/>
              </a:defRPr>
            </a:lvl2pPr>
            <a:lvl3pPr marL="1143000" indent="-228600" defTabSz="947738" eaLnBrk="0" hangingPunct="0">
              <a:defRPr sz="2400">
                <a:solidFill>
                  <a:schemeClr val="tx1"/>
                </a:solidFill>
                <a:latin typeface="Arial Rounded MT Bold" pitchFamily="34" charset="0"/>
                <a:ea typeface="ＭＳ Ｐゴシック" pitchFamily="34" charset="-128"/>
              </a:defRPr>
            </a:lvl3pPr>
            <a:lvl4pPr marL="1600200" indent="-228600" defTabSz="947738" eaLnBrk="0" hangingPunct="0">
              <a:defRPr sz="2400">
                <a:solidFill>
                  <a:schemeClr val="tx1"/>
                </a:solidFill>
                <a:latin typeface="Arial Rounded MT Bold" pitchFamily="34" charset="0"/>
                <a:ea typeface="ＭＳ Ｐゴシック" pitchFamily="34" charset="-128"/>
              </a:defRPr>
            </a:lvl4pPr>
            <a:lvl5pPr marL="2057400" indent="-228600" defTabSz="947738" eaLnBrk="0" hangingPunct="0">
              <a:defRPr sz="2400">
                <a:solidFill>
                  <a:schemeClr val="tx1"/>
                </a:solidFill>
                <a:latin typeface="Arial Rounded MT Bold" pitchFamily="34" charset="0"/>
                <a:ea typeface="ＭＳ Ｐゴシック" pitchFamily="34" charset="-128"/>
              </a:defRPr>
            </a:lvl5pPr>
            <a:lvl6pPr marL="2514600" indent="-228600" algn="r" defTabSz="947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Rounded MT Bold" pitchFamily="34" charset="0"/>
                <a:ea typeface="ＭＳ Ｐゴシック" pitchFamily="34" charset="-128"/>
              </a:defRPr>
            </a:lvl6pPr>
            <a:lvl7pPr marL="2971800" indent="-228600" algn="r" defTabSz="947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Rounded MT Bold" pitchFamily="34" charset="0"/>
                <a:ea typeface="ＭＳ Ｐゴシック" pitchFamily="34" charset="-128"/>
              </a:defRPr>
            </a:lvl7pPr>
            <a:lvl8pPr marL="3429000" indent="-228600" algn="r" defTabSz="947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Rounded MT Bold" pitchFamily="34" charset="0"/>
                <a:ea typeface="ＭＳ Ｐゴシック" pitchFamily="34" charset="-128"/>
              </a:defRPr>
            </a:lvl8pPr>
            <a:lvl9pPr marL="3886200" indent="-228600" algn="r" defTabSz="947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Rounded MT Bold" pitchFamily="34" charset="0"/>
                <a:ea typeface="ＭＳ Ｐゴシック" pitchFamily="34" charset="-128"/>
              </a:defRPr>
            </a:lvl9pPr>
          </a:lstStyle>
          <a:p>
            <a:r>
              <a:rPr lang="en-US" sz="1300">
                <a:latin typeface="Arial" pitchFamily="34" charset="0"/>
              </a:rPr>
              <a:t>USC Auxiliary Services Central IT - Individual Accomplishments</a:t>
            </a:r>
          </a:p>
        </p:txBody>
      </p:sp>
      <p:sp>
        <p:nvSpPr>
          <p:cNvPr id="55301" name="Date Placeholder 4"/>
          <p:cNvSpPr>
            <a:spLocks noGrp="1"/>
          </p:cNvSpPr>
          <p:nvPr>
            <p:ph type="dt" sz="quarter" idx="1"/>
          </p:nvPr>
        </p:nvSpPr>
        <p:spPr>
          <a:noFill/>
        </p:spPr>
        <p:txBody>
          <a:bodyPr/>
          <a:lstStyle>
            <a:lvl1pPr defTabSz="947738" eaLnBrk="0" hangingPunct="0">
              <a:defRPr sz="2400">
                <a:solidFill>
                  <a:schemeClr val="tx1"/>
                </a:solidFill>
                <a:latin typeface="Arial Rounded MT Bold" pitchFamily="34" charset="0"/>
                <a:ea typeface="ＭＳ Ｐゴシック" pitchFamily="34" charset="-128"/>
              </a:defRPr>
            </a:lvl1pPr>
            <a:lvl2pPr marL="742950" indent="-285750" defTabSz="947738" eaLnBrk="0" hangingPunct="0">
              <a:defRPr sz="2400">
                <a:solidFill>
                  <a:schemeClr val="tx1"/>
                </a:solidFill>
                <a:latin typeface="Arial Rounded MT Bold" pitchFamily="34" charset="0"/>
                <a:ea typeface="ＭＳ Ｐゴシック" pitchFamily="34" charset="-128"/>
              </a:defRPr>
            </a:lvl2pPr>
            <a:lvl3pPr marL="1143000" indent="-228600" defTabSz="947738" eaLnBrk="0" hangingPunct="0">
              <a:defRPr sz="2400">
                <a:solidFill>
                  <a:schemeClr val="tx1"/>
                </a:solidFill>
                <a:latin typeface="Arial Rounded MT Bold" pitchFamily="34" charset="0"/>
                <a:ea typeface="ＭＳ Ｐゴシック" pitchFamily="34" charset="-128"/>
              </a:defRPr>
            </a:lvl3pPr>
            <a:lvl4pPr marL="1600200" indent="-228600" defTabSz="947738" eaLnBrk="0" hangingPunct="0">
              <a:defRPr sz="2400">
                <a:solidFill>
                  <a:schemeClr val="tx1"/>
                </a:solidFill>
                <a:latin typeface="Arial Rounded MT Bold" pitchFamily="34" charset="0"/>
                <a:ea typeface="ＭＳ Ｐゴシック" pitchFamily="34" charset="-128"/>
              </a:defRPr>
            </a:lvl4pPr>
            <a:lvl5pPr marL="2057400" indent="-228600" defTabSz="947738" eaLnBrk="0" hangingPunct="0">
              <a:defRPr sz="2400">
                <a:solidFill>
                  <a:schemeClr val="tx1"/>
                </a:solidFill>
                <a:latin typeface="Arial Rounded MT Bold" pitchFamily="34" charset="0"/>
                <a:ea typeface="ＭＳ Ｐゴシック" pitchFamily="34" charset="-128"/>
              </a:defRPr>
            </a:lvl5pPr>
            <a:lvl6pPr marL="2514600" indent="-228600" algn="r" defTabSz="947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Rounded MT Bold" pitchFamily="34" charset="0"/>
                <a:ea typeface="ＭＳ Ｐゴシック" pitchFamily="34" charset="-128"/>
              </a:defRPr>
            </a:lvl6pPr>
            <a:lvl7pPr marL="2971800" indent="-228600" algn="r" defTabSz="947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Rounded MT Bold" pitchFamily="34" charset="0"/>
                <a:ea typeface="ＭＳ Ｐゴシック" pitchFamily="34" charset="-128"/>
              </a:defRPr>
            </a:lvl7pPr>
            <a:lvl8pPr marL="3429000" indent="-228600" algn="r" defTabSz="947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Rounded MT Bold" pitchFamily="34" charset="0"/>
                <a:ea typeface="ＭＳ Ｐゴシック" pitchFamily="34" charset="-128"/>
              </a:defRPr>
            </a:lvl8pPr>
            <a:lvl9pPr marL="3886200" indent="-228600" algn="r" defTabSz="947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Rounded MT Bold" pitchFamily="34" charset="0"/>
                <a:ea typeface="ＭＳ Ｐゴシック" pitchFamily="34" charset="-128"/>
              </a:defRPr>
            </a:lvl9pPr>
          </a:lstStyle>
          <a:p>
            <a:r>
              <a:rPr lang="en-US" sz="1300" dirty="0" smtClean="0">
                <a:latin typeface="Arial" pitchFamily="34" charset="0"/>
              </a:rPr>
              <a:t>May </a:t>
            </a:r>
            <a:r>
              <a:rPr lang="en-US" sz="1300" dirty="0">
                <a:latin typeface="Arial" pitchFamily="34" charset="0"/>
              </a:rPr>
              <a:t>4, 2008</a:t>
            </a:r>
          </a:p>
        </p:txBody>
      </p:sp>
      <p:sp>
        <p:nvSpPr>
          <p:cNvPr id="55302" name="Slide Number Placeholder 5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47738" eaLnBrk="0" hangingPunct="0">
              <a:defRPr sz="2400">
                <a:solidFill>
                  <a:schemeClr val="tx1"/>
                </a:solidFill>
                <a:latin typeface="Arial Rounded MT Bold" pitchFamily="34" charset="0"/>
                <a:ea typeface="ＭＳ Ｐゴシック" pitchFamily="34" charset="-128"/>
              </a:defRPr>
            </a:lvl1pPr>
            <a:lvl2pPr marL="742950" indent="-285750" defTabSz="947738" eaLnBrk="0" hangingPunct="0">
              <a:defRPr sz="2400">
                <a:solidFill>
                  <a:schemeClr val="tx1"/>
                </a:solidFill>
                <a:latin typeface="Arial Rounded MT Bold" pitchFamily="34" charset="0"/>
                <a:ea typeface="ＭＳ Ｐゴシック" pitchFamily="34" charset="-128"/>
              </a:defRPr>
            </a:lvl2pPr>
            <a:lvl3pPr marL="1143000" indent="-228600" defTabSz="947738" eaLnBrk="0" hangingPunct="0">
              <a:defRPr sz="2400">
                <a:solidFill>
                  <a:schemeClr val="tx1"/>
                </a:solidFill>
                <a:latin typeface="Arial Rounded MT Bold" pitchFamily="34" charset="0"/>
                <a:ea typeface="ＭＳ Ｐゴシック" pitchFamily="34" charset="-128"/>
              </a:defRPr>
            </a:lvl3pPr>
            <a:lvl4pPr marL="1600200" indent="-228600" defTabSz="947738" eaLnBrk="0" hangingPunct="0">
              <a:defRPr sz="2400">
                <a:solidFill>
                  <a:schemeClr val="tx1"/>
                </a:solidFill>
                <a:latin typeface="Arial Rounded MT Bold" pitchFamily="34" charset="0"/>
                <a:ea typeface="ＭＳ Ｐゴシック" pitchFamily="34" charset="-128"/>
              </a:defRPr>
            </a:lvl4pPr>
            <a:lvl5pPr marL="2057400" indent="-228600" defTabSz="947738" eaLnBrk="0" hangingPunct="0">
              <a:defRPr sz="2400">
                <a:solidFill>
                  <a:schemeClr val="tx1"/>
                </a:solidFill>
                <a:latin typeface="Arial Rounded MT Bold" pitchFamily="34" charset="0"/>
                <a:ea typeface="ＭＳ Ｐゴシック" pitchFamily="34" charset="-128"/>
              </a:defRPr>
            </a:lvl5pPr>
            <a:lvl6pPr marL="2514600" indent="-228600" algn="r" defTabSz="947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Rounded MT Bold" pitchFamily="34" charset="0"/>
                <a:ea typeface="ＭＳ Ｐゴシック" pitchFamily="34" charset="-128"/>
              </a:defRPr>
            </a:lvl6pPr>
            <a:lvl7pPr marL="2971800" indent="-228600" algn="r" defTabSz="947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Rounded MT Bold" pitchFamily="34" charset="0"/>
                <a:ea typeface="ＭＳ Ｐゴシック" pitchFamily="34" charset="-128"/>
              </a:defRPr>
            </a:lvl7pPr>
            <a:lvl8pPr marL="3429000" indent="-228600" algn="r" defTabSz="947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Rounded MT Bold" pitchFamily="34" charset="0"/>
                <a:ea typeface="ＭＳ Ｐゴシック" pitchFamily="34" charset="-128"/>
              </a:defRPr>
            </a:lvl8pPr>
            <a:lvl9pPr marL="3886200" indent="-228600" algn="r" defTabSz="947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Rounded MT Bold" pitchFamily="34" charset="0"/>
                <a:ea typeface="ＭＳ Ｐゴシック" pitchFamily="34" charset="-128"/>
              </a:defRPr>
            </a:lvl9pPr>
          </a:lstStyle>
          <a:p>
            <a:fld id="{E1705871-E69E-4384-9750-4C90976FADE4}" type="slidenum">
              <a:rPr lang="en-US" sz="1300">
                <a:latin typeface="Arial" pitchFamily="34" charset="0"/>
              </a:rPr>
              <a:pPr/>
              <a:t>4</a:t>
            </a:fld>
            <a:endParaRPr lang="en-US" sz="130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7173506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USC Auxiliary Services Central IT - Individual Accomplishments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May 4, 2008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4AEAE91-1B8F-4D37-B433-D64624B42CC1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813756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USC Auxiliary Services Central IT - Individual Accomplishments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May 4, 2008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4AEAE91-1B8F-4D37-B433-D64624B42CC1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121569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USC Auxiliary Services Central IT - Individual Accomplishments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May 4, 2008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4AEAE91-1B8F-4D37-B433-D64624B42CC1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198398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USC Auxiliary Services Central IT - Individual Accomplishments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May 4, 2008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4AEAE91-1B8F-4D37-B433-D64624B42CC1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772600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7347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  <a:ea typeface="ＭＳ Ｐゴシック" pitchFamily="34" charset="-128"/>
            </a:endParaRPr>
          </a:p>
        </p:txBody>
      </p:sp>
      <p:sp>
        <p:nvSpPr>
          <p:cNvPr id="57348" name="Header Placeholder 3"/>
          <p:cNvSpPr>
            <a:spLocks noGrp="1"/>
          </p:cNvSpPr>
          <p:nvPr>
            <p:ph type="hdr" sz="quarter"/>
          </p:nvPr>
        </p:nvSpPr>
        <p:spPr>
          <a:noFill/>
        </p:spPr>
        <p:txBody>
          <a:bodyPr/>
          <a:lstStyle>
            <a:lvl1pPr defTabSz="947738" eaLnBrk="0" hangingPunct="0">
              <a:defRPr sz="2400">
                <a:solidFill>
                  <a:schemeClr val="tx1"/>
                </a:solidFill>
                <a:latin typeface="Arial Rounded MT Bold" pitchFamily="34" charset="0"/>
                <a:ea typeface="ＭＳ Ｐゴシック" pitchFamily="34" charset="-128"/>
              </a:defRPr>
            </a:lvl1pPr>
            <a:lvl2pPr marL="742950" indent="-285750" defTabSz="947738" eaLnBrk="0" hangingPunct="0">
              <a:defRPr sz="2400">
                <a:solidFill>
                  <a:schemeClr val="tx1"/>
                </a:solidFill>
                <a:latin typeface="Arial Rounded MT Bold" pitchFamily="34" charset="0"/>
                <a:ea typeface="ＭＳ Ｐゴシック" pitchFamily="34" charset="-128"/>
              </a:defRPr>
            </a:lvl2pPr>
            <a:lvl3pPr marL="1143000" indent="-228600" defTabSz="947738" eaLnBrk="0" hangingPunct="0">
              <a:defRPr sz="2400">
                <a:solidFill>
                  <a:schemeClr val="tx1"/>
                </a:solidFill>
                <a:latin typeface="Arial Rounded MT Bold" pitchFamily="34" charset="0"/>
                <a:ea typeface="ＭＳ Ｐゴシック" pitchFamily="34" charset="-128"/>
              </a:defRPr>
            </a:lvl3pPr>
            <a:lvl4pPr marL="1600200" indent="-228600" defTabSz="947738" eaLnBrk="0" hangingPunct="0">
              <a:defRPr sz="2400">
                <a:solidFill>
                  <a:schemeClr val="tx1"/>
                </a:solidFill>
                <a:latin typeface="Arial Rounded MT Bold" pitchFamily="34" charset="0"/>
                <a:ea typeface="ＭＳ Ｐゴシック" pitchFamily="34" charset="-128"/>
              </a:defRPr>
            </a:lvl4pPr>
            <a:lvl5pPr marL="2057400" indent="-228600" defTabSz="947738" eaLnBrk="0" hangingPunct="0">
              <a:defRPr sz="2400">
                <a:solidFill>
                  <a:schemeClr val="tx1"/>
                </a:solidFill>
                <a:latin typeface="Arial Rounded MT Bold" pitchFamily="34" charset="0"/>
                <a:ea typeface="ＭＳ Ｐゴシック" pitchFamily="34" charset="-128"/>
              </a:defRPr>
            </a:lvl5pPr>
            <a:lvl6pPr marL="2514600" indent="-228600" algn="r" defTabSz="947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Rounded MT Bold" pitchFamily="34" charset="0"/>
                <a:ea typeface="ＭＳ Ｐゴシック" pitchFamily="34" charset="-128"/>
              </a:defRPr>
            </a:lvl6pPr>
            <a:lvl7pPr marL="2971800" indent="-228600" algn="r" defTabSz="947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Rounded MT Bold" pitchFamily="34" charset="0"/>
                <a:ea typeface="ＭＳ Ｐゴシック" pitchFamily="34" charset="-128"/>
              </a:defRPr>
            </a:lvl7pPr>
            <a:lvl8pPr marL="3429000" indent="-228600" algn="r" defTabSz="947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Rounded MT Bold" pitchFamily="34" charset="0"/>
                <a:ea typeface="ＭＳ Ｐゴシック" pitchFamily="34" charset="-128"/>
              </a:defRPr>
            </a:lvl8pPr>
            <a:lvl9pPr marL="3886200" indent="-228600" algn="r" defTabSz="947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Rounded MT Bold" pitchFamily="34" charset="0"/>
                <a:ea typeface="ＭＳ Ｐゴシック" pitchFamily="34" charset="-128"/>
              </a:defRPr>
            </a:lvl9pPr>
          </a:lstStyle>
          <a:p>
            <a:r>
              <a:rPr lang="en-US" sz="1300">
                <a:latin typeface="Arial" pitchFamily="34" charset="0"/>
              </a:rPr>
              <a:t>USC Auxiliary Services Central IT - Individual Accomplishments</a:t>
            </a:r>
          </a:p>
        </p:txBody>
      </p:sp>
      <p:sp>
        <p:nvSpPr>
          <p:cNvPr id="57349" name="Date Placeholder 4"/>
          <p:cNvSpPr>
            <a:spLocks noGrp="1"/>
          </p:cNvSpPr>
          <p:nvPr>
            <p:ph type="dt" sz="quarter" idx="1"/>
          </p:nvPr>
        </p:nvSpPr>
        <p:spPr>
          <a:noFill/>
        </p:spPr>
        <p:txBody>
          <a:bodyPr/>
          <a:lstStyle>
            <a:lvl1pPr defTabSz="947738" eaLnBrk="0" hangingPunct="0">
              <a:defRPr sz="2400">
                <a:solidFill>
                  <a:schemeClr val="tx1"/>
                </a:solidFill>
                <a:latin typeface="Arial Rounded MT Bold" pitchFamily="34" charset="0"/>
                <a:ea typeface="ＭＳ Ｐゴシック" pitchFamily="34" charset="-128"/>
              </a:defRPr>
            </a:lvl1pPr>
            <a:lvl2pPr marL="742950" indent="-285750" defTabSz="947738" eaLnBrk="0" hangingPunct="0">
              <a:defRPr sz="2400">
                <a:solidFill>
                  <a:schemeClr val="tx1"/>
                </a:solidFill>
                <a:latin typeface="Arial Rounded MT Bold" pitchFamily="34" charset="0"/>
                <a:ea typeface="ＭＳ Ｐゴシック" pitchFamily="34" charset="-128"/>
              </a:defRPr>
            </a:lvl2pPr>
            <a:lvl3pPr marL="1143000" indent="-228600" defTabSz="947738" eaLnBrk="0" hangingPunct="0">
              <a:defRPr sz="2400">
                <a:solidFill>
                  <a:schemeClr val="tx1"/>
                </a:solidFill>
                <a:latin typeface="Arial Rounded MT Bold" pitchFamily="34" charset="0"/>
                <a:ea typeface="ＭＳ Ｐゴシック" pitchFamily="34" charset="-128"/>
              </a:defRPr>
            </a:lvl3pPr>
            <a:lvl4pPr marL="1600200" indent="-228600" defTabSz="947738" eaLnBrk="0" hangingPunct="0">
              <a:defRPr sz="2400">
                <a:solidFill>
                  <a:schemeClr val="tx1"/>
                </a:solidFill>
                <a:latin typeface="Arial Rounded MT Bold" pitchFamily="34" charset="0"/>
                <a:ea typeface="ＭＳ Ｐゴシック" pitchFamily="34" charset="-128"/>
              </a:defRPr>
            </a:lvl4pPr>
            <a:lvl5pPr marL="2057400" indent="-228600" defTabSz="947738" eaLnBrk="0" hangingPunct="0">
              <a:defRPr sz="2400">
                <a:solidFill>
                  <a:schemeClr val="tx1"/>
                </a:solidFill>
                <a:latin typeface="Arial Rounded MT Bold" pitchFamily="34" charset="0"/>
                <a:ea typeface="ＭＳ Ｐゴシック" pitchFamily="34" charset="-128"/>
              </a:defRPr>
            </a:lvl5pPr>
            <a:lvl6pPr marL="2514600" indent="-228600" algn="r" defTabSz="947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Rounded MT Bold" pitchFamily="34" charset="0"/>
                <a:ea typeface="ＭＳ Ｐゴシック" pitchFamily="34" charset="-128"/>
              </a:defRPr>
            </a:lvl6pPr>
            <a:lvl7pPr marL="2971800" indent="-228600" algn="r" defTabSz="947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Rounded MT Bold" pitchFamily="34" charset="0"/>
                <a:ea typeface="ＭＳ Ｐゴシック" pitchFamily="34" charset="-128"/>
              </a:defRPr>
            </a:lvl7pPr>
            <a:lvl8pPr marL="3429000" indent="-228600" algn="r" defTabSz="947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Rounded MT Bold" pitchFamily="34" charset="0"/>
                <a:ea typeface="ＭＳ Ｐゴシック" pitchFamily="34" charset="-128"/>
              </a:defRPr>
            </a:lvl8pPr>
            <a:lvl9pPr marL="3886200" indent="-228600" algn="r" defTabSz="947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Rounded MT Bold" pitchFamily="34" charset="0"/>
                <a:ea typeface="ＭＳ Ｐゴシック" pitchFamily="34" charset="-128"/>
              </a:defRPr>
            </a:lvl9pPr>
          </a:lstStyle>
          <a:p>
            <a:r>
              <a:rPr lang="en-US" sz="1300" dirty="0" smtClean="0">
                <a:latin typeface="Arial" pitchFamily="34" charset="0"/>
              </a:rPr>
              <a:t>May </a:t>
            </a:r>
            <a:r>
              <a:rPr lang="en-US" sz="1300" dirty="0">
                <a:latin typeface="Arial" pitchFamily="34" charset="0"/>
              </a:rPr>
              <a:t>4, 2008</a:t>
            </a:r>
          </a:p>
        </p:txBody>
      </p:sp>
      <p:sp>
        <p:nvSpPr>
          <p:cNvPr id="57350" name="Slide Number Placeholder 5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47738" eaLnBrk="0" hangingPunct="0">
              <a:defRPr sz="2400">
                <a:solidFill>
                  <a:schemeClr val="tx1"/>
                </a:solidFill>
                <a:latin typeface="Arial Rounded MT Bold" pitchFamily="34" charset="0"/>
                <a:ea typeface="ＭＳ Ｐゴシック" pitchFamily="34" charset="-128"/>
              </a:defRPr>
            </a:lvl1pPr>
            <a:lvl2pPr marL="742950" indent="-285750" defTabSz="947738" eaLnBrk="0" hangingPunct="0">
              <a:defRPr sz="2400">
                <a:solidFill>
                  <a:schemeClr val="tx1"/>
                </a:solidFill>
                <a:latin typeface="Arial Rounded MT Bold" pitchFamily="34" charset="0"/>
                <a:ea typeface="ＭＳ Ｐゴシック" pitchFamily="34" charset="-128"/>
              </a:defRPr>
            </a:lvl2pPr>
            <a:lvl3pPr marL="1143000" indent="-228600" defTabSz="947738" eaLnBrk="0" hangingPunct="0">
              <a:defRPr sz="2400">
                <a:solidFill>
                  <a:schemeClr val="tx1"/>
                </a:solidFill>
                <a:latin typeface="Arial Rounded MT Bold" pitchFamily="34" charset="0"/>
                <a:ea typeface="ＭＳ Ｐゴシック" pitchFamily="34" charset="-128"/>
              </a:defRPr>
            </a:lvl3pPr>
            <a:lvl4pPr marL="1600200" indent="-228600" defTabSz="947738" eaLnBrk="0" hangingPunct="0">
              <a:defRPr sz="2400">
                <a:solidFill>
                  <a:schemeClr val="tx1"/>
                </a:solidFill>
                <a:latin typeface="Arial Rounded MT Bold" pitchFamily="34" charset="0"/>
                <a:ea typeface="ＭＳ Ｐゴシック" pitchFamily="34" charset="-128"/>
              </a:defRPr>
            </a:lvl4pPr>
            <a:lvl5pPr marL="2057400" indent="-228600" defTabSz="947738" eaLnBrk="0" hangingPunct="0">
              <a:defRPr sz="2400">
                <a:solidFill>
                  <a:schemeClr val="tx1"/>
                </a:solidFill>
                <a:latin typeface="Arial Rounded MT Bold" pitchFamily="34" charset="0"/>
                <a:ea typeface="ＭＳ Ｐゴシック" pitchFamily="34" charset="-128"/>
              </a:defRPr>
            </a:lvl5pPr>
            <a:lvl6pPr marL="2514600" indent="-228600" algn="r" defTabSz="947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Rounded MT Bold" pitchFamily="34" charset="0"/>
                <a:ea typeface="ＭＳ Ｐゴシック" pitchFamily="34" charset="-128"/>
              </a:defRPr>
            </a:lvl6pPr>
            <a:lvl7pPr marL="2971800" indent="-228600" algn="r" defTabSz="947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Rounded MT Bold" pitchFamily="34" charset="0"/>
                <a:ea typeface="ＭＳ Ｐゴシック" pitchFamily="34" charset="-128"/>
              </a:defRPr>
            </a:lvl7pPr>
            <a:lvl8pPr marL="3429000" indent="-228600" algn="r" defTabSz="947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Rounded MT Bold" pitchFamily="34" charset="0"/>
                <a:ea typeface="ＭＳ Ｐゴシック" pitchFamily="34" charset="-128"/>
              </a:defRPr>
            </a:lvl8pPr>
            <a:lvl9pPr marL="3886200" indent="-228600" algn="r" defTabSz="947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Rounded MT Bold" pitchFamily="34" charset="0"/>
                <a:ea typeface="ＭＳ Ｐゴシック" pitchFamily="34" charset="-128"/>
              </a:defRPr>
            </a:lvl9pPr>
          </a:lstStyle>
          <a:p>
            <a:fld id="{6337E290-DBD1-4F9B-BADE-7166859055DF}" type="slidenum">
              <a:rPr lang="en-US" sz="1300">
                <a:latin typeface="Arial" pitchFamily="34" charset="0"/>
              </a:rPr>
              <a:pPr/>
              <a:t>10</a:t>
            </a:fld>
            <a:endParaRPr lang="en-US" sz="130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846260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28600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>
                <a:latin typeface="Verdana" pitchFamily="34" charset="0"/>
              </a:defRPr>
            </a:lvl1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755338179"/>
      </p:ext>
    </p:extLst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318606"/>
      </p:ext>
    </p:extLst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258050" y="609600"/>
            <a:ext cx="1504950" cy="55626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743200" y="609600"/>
            <a:ext cx="4362450" cy="55626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1197912"/>
      </p:ext>
    </p:extLst>
  </p:cSld>
  <p:clrMapOvr>
    <a:masterClrMapping/>
  </p:clrMapOvr>
  <p:transition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2743200" y="609600"/>
            <a:ext cx="6019800" cy="5562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7482508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43200" y="609600"/>
            <a:ext cx="6019800" cy="762000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43200" y="1676400"/>
            <a:ext cx="6019800" cy="4495800"/>
          </a:xfrm>
        </p:spPr>
        <p:txBody>
          <a:bodyPr/>
          <a:lstStyle>
            <a:lvl1pPr>
              <a:defRPr>
                <a:latin typeface="Verdana" pitchFamily="34" charset="0"/>
              </a:defRPr>
            </a:lvl1pPr>
            <a:lvl2pPr>
              <a:defRPr>
                <a:latin typeface="Verdana" pitchFamily="34" charset="0"/>
              </a:defRPr>
            </a:lvl2pPr>
            <a:lvl3pPr>
              <a:defRPr>
                <a:latin typeface="Verdana" pitchFamily="34" charset="0"/>
              </a:defRPr>
            </a:lvl3pPr>
            <a:lvl4pPr>
              <a:defRPr>
                <a:latin typeface="Verdana" pitchFamily="34" charset="0"/>
              </a:defRPr>
            </a:lvl4pPr>
            <a:lvl5pPr>
              <a:defRPr>
                <a:latin typeface="Verdana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501794"/>
      </p:ext>
    </p:extLst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80671896"/>
      </p:ext>
    </p:extLst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743200" y="2362200"/>
            <a:ext cx="2933700" cy="3810000"/>
          </a:xfrm>
        </p:spPr>
        <p:txBody>
          <a:bodyPr/>
          <a:lstStyle>
            <a:lvl1pPr>
              <a:defRPr sz="2800">
                <a:latin typeface="Verdana" pitchFamily="34" charset="0"/>
              </a:defRPr>
            </a:lvl1pPr>
            <a:lvl2pPr>
              <a:defRPr sz="2400">
                <a:latin typeface="Verdana" pitchFamily="34" charset="0"/>
              </a:defRPr>
            </a:lvl2pPr>
            <a:lvl3pPr>
              <a:defRPr sz="2000">
                <a:latin typeface="Verdana" pitchFamily="34" charset="0"/>
              </a:defRPr>
            </a:lvl3pPr>
            <a:lvl4pPr>
              <a:defRPr sz="1800">
                <a:latin typeface="Verdana" pitchFamily="34" charset="0"/>
              </a:defRPr>
            </a:lvl4pPr>
            <a:lvl5pPr>
              <a:defRPr sz="1800">
                <a:latin typeface="Verdana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29300" y="2362200"/>
            <a:ext cx="2933700" cy="3810000"/>
          </a:xfrm>
        </p:spPr>
        <p:txBody>
          <a:bodyPr/>
          <a:lstStyle>
            <a:lvl1pPr>
              <a:defRPr sz="2800">
                <a:latin typeface="Verdana" pitchFamily="34" charset="0"/>
              </a:defRPr>
            </a:lvl1pPr>
            <a:lvl2pPr>
              <a:defRPr sz="2400">
                <a:latin typeface="Verdana" pitchFamily="34" charset="0"/>
              </a:defRPr>
            </a:lvl2pPr>
            <a:lvl3pPr>
              <a:defRPr sz="2000">
                <a:latin typeface="Verdana" pitchFamily="34" charset="0"/>
              </a:defRPr>
            </a:lvl3pPr>
            <a:lvl4pPr>
              <a:defRPr sz="1800">
                <a:latin typeface="Verdana" pitchFamily="34" charset="0"/>
              </a:defRPr>
            </a:lvl4pPr>
            <a:lvl5pPr>
              <a:defRPr sz="1800">
                <a:latin typeface="Verdana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8196121"/>
      </p:ext>
    </p:extLst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4657997"/>
      </p:ext>
    </p:extLst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8159850"/>
      </p:ext>
    </p:extLst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28389639"/>
      </p:ext>
    </p:extLst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995980111"/>
      </p:ext>
    </p:extLst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29826222"/>
      </p:ext>
    </p:extLst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743200" y="609600"/>
            <a:ext cx="601980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743200" y="2362200"/>
            <a:ext cx="6019800" cy="381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6" r:id="rId1"/>
    <p:sldLayoutId id="2147483697" r:id="rId2"/>
    <p:sldLayoutId id="2147483698" r:id="rId3"/>
    <p:sldLayoutId id="2147483699" r:id="rId4"/>
    <p:sldLayoutId id="2147483700" r:id="rId5"/>
    <p:sldLayoutId id="2147483701" r:id="rId6"/>
    <p:sldLayoutId id="2147483702" r:id="rId7"/>
    <p:sldLayoutId id="2147483703" r:id="rId8"/>
    <p:sldLayoutId id="2147483704" r:id="rId9"/>
    <p:sldLayoutId id="2147483705" r:id="rId10"/>
    <p:sldLayoutId id="2147483706" r:id="rId11"/>
    <p:sldLayoutId id="2147483695" r:id="rId12"/>
  </p:sldLayoutIdLst>
  <p:transition/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ＭＳ Ｐゴシック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Impact" pitchFamily="-96" charset="0"/>
          <a:ea typeface="ＭＳ Ｐゴシック" pitchFamily="-96" charset="-128"/>
          <a:cs typeface="ＭＳ Ｐゴシック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Impact" pitchFamily="-96" charset="0"/>
          <a:ea typeface="ＭＳ Ｐゴシック" pitchFamily="-96" charset="-128"/>
          <a:cs typeface="ＭＳ Ｐゴシック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Impact" pitchFamily="-96" charset="0"/>
          <a:ea typeface="ＭＳ Ｐゴシック" pitchFamily="-96" charset="-128"/>
          <a:cs typeface="ＭＳ Ｐゴシック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Impact" pitchFamily="-96" charset="0"/>
          <a:ea typeface="ＭＳ Ｐゴシック" pitchFamily="-96" charset="-128"/>
          <a:cs typeface="ＭＳ Ｐゴシック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Impact" pitchFamily="-96" charset="0"/>
          <a:ea typeface="ＭＳ Ｐゴシック" pitchFamily="-96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Impact" pitchFamily="-96" charset="0"/>
          <a:ea typeface="ＭＳ Ｐゴシック" pitchFamily="-96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Impact" pitchFamily="-96" charset="0"/>
          <a:ea typeface="ＭＳ Ｐゴシック" pitchFamily="-96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Impact" pitchFamily="-96" charset="0"/>
          <a:ea typeface="ＭＳ Ｐゴシック" pitchFamily="-96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Verdana" pitchFamily="34" charset="0"/>
          <a:ea typeface="+mn-ea"/>
          <a:cs typeface="ＭＳ Ｐゴシック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Verdana" pitchFamily="34" charset="0"/>
          <a:ea typeface="+mn-ea"/>
          <a:cs typeface="ＭＳ Ｐゴシック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Verdana" pitchFamily="34" charset="0"/>
          <a:ea typeface="+mn-ea"/>
          <a:cs typeface="ＭＳ Ｐゴシック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Verdana" pitchFamily="34" charset="0"/>
          <a:ea typeface="+mn-ea"/>
          <a:cs typeface="ＭＳ Ｐゴシック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Verdana" pitchFamily="34" charset="0"/>
          <a:ea typeface="+mn-ea"/>
          <a:cs typeface="ＭＳ Ｐゴシック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1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2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3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4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5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6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7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8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9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0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1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2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3.xm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4.xm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5.xm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6.xm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7.xm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8.xm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9.xml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0.xml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1.xml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2.xml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3.xml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4.xml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5.xml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6.xml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7.xml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8.xml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9.xml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0.xml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1.xml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2.xml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3.xml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4.xml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5.xml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6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7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8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9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0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ChangeArrowheads="1"/>
          </p:cNvSpPr>
          <p:nvPr/>
        </p:nvSpPr>
        <p:spPr bwMode="auto">
          <a:xfrm>
            <a:off x="2743200" y="1600200"/>
            <a:ext cx="5867400" cy="441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 lang="en-US" sz="4800" dirty="0">
              <a:latin typeface="Bombardier" charset="0"/>
            </a:endParaRPr>
          </a:p>
          <a:p>
            <a:pPr algn="ctr"/>
            <a:endParaRPr lang="en-US" sz="4800" dirty="0">
              <a:latin typeface="Bombardier" charset="0"/>
            </a:endParaRPr>
          </a:p>
          <a:p>
            <a:pPr algn="ctr"/>
            <a:r>
              <a:rPr lang="en-US" sz="4800" b="1" dirty="0" smtClean="0">
                <a:latin typeface="Bombardier" charset="0"/>
              </a:rPr>
              <a:t/>
            </a:r>
            <a:br>
              <a:rPr lang="en-US" sz="4800" b="1" dirty="0" smtClean="0">
                <a:latin typeface="Bombardier" charset="0"/>
              </a:rPr>
            </a:br>
            <a:r>
              <a:rPr lang="en-US" sz="4800" b="1" dirty="0" smtClean="0">
                <a:latin typeface="Bombardier" charset="0"/>
              </a:rPr>
              <a:t>AS </a:t>
            </a:r>
            <a:r>
              <a:rPr lang="en-US" sz="4800" b="1" dirty="0">
                <a:latin typeface="Bombardier" charset="0"/>
              </a:rPr>
              <a:t>IT MONTHLY REPORTS</a:t>
            </a:r>
          </a:p>
          <a:p>
            <a:pPr algn="ctr"/>
            <a:endParaRPr lang="en-US" sz="4800" dirty="0">
              <a:latin typeface="Bombardier" charset="0"/>
            </a:endParaRPr>
          </a:p>
          <a:p>
            <a:pPr algn="ctr"/>
            <a:r>
              <a:rPr lang="en-US" sz="3600" dirty="0" smtClean="0">
                <a:latin typeface="Bombardier" charset="0"/>
              </a:rPr>
              <a:t>For September 2016</a:t>
            </a:r>
            <a:endParaRPr lang="en-US" sz="3600" dirty="0">
              <a:latin typeface="Bombardier" charset="0"/>
            </a:endParaRPr>
          </a:p>
          <a:p>
            <a:pPr algn="ctr"/>
            <a:r>
              <a:rPr lang="en-US" sz="3600" dirty="0">
                <a:latin typeface="Bombardier" charset="0"/>
              </a:rPr>
              <a:t/>
            </a:r>
            <a:br>
              <a:rPr lang="en-US" sz="3600" dirty="0">
                <a:latin typeface="Bombardier" charset="0"/>
              </a:rPr>
            </a:br>
            <a:endParaRPr lang="en-US" dirty="0">
              <a:latin typeface="Bombardier" charset="0"/>
            </a:endParaRPr>
          </a:p>
        </p:txBody>
      </p:sp>
      <p:sp>
        <p:nvSpPr>
          <p:cNvPr id="13315" name="Rectangle 2"/>
          <p:cNvSpPr>
            <a:spLocks noChangeArrowheads="1"/>
          </p:cNvSpPr>
          <p:nvPr/>
        </p:nvSpPr>
        <p:spPr bwMode="auto">
          <a:xfrm>
            <a:off x="2743200" y="609600"/>
            <a:ext cx="60198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r>
              <a:rPr lang="en-US" sz="4400" dirty="0">
                <a:solidFill>
                  <a:srgbClr val="FFCC66"/>
                </a:solidFill>
                <a:latin typeface="Impact" pitchFamily="34" charset="0"/>
              </a:rPr>
              <a:t>AUXILIARY</a:t>
            </a:r>
            <a:r>
              <a:rPr lang="en-US" sz="4400" dirty="0">
                <a:latin typeface="Impact" pitchFamily="34" charset="0"/>
              </a:rPr>
              <a:t>SERVICES</a:t>
            </a:r>
            <a:br>
              <a:rPr lang="en-US" sz="4400" dirty="0">
                <a:latin typeface="Impact" pitchFamily="34" charset="0"/>
              </a:rPr>
            </a:br>
            <a:r>
              <a:rPr lang="en-US" sz="3200" dirty="0" smtClean="0">
                <a:latin typeface="Impact" pitchFamily="34" charset="0"/>
              </a:rPr>
              <a:t>I </a:t>
            </a:r>
            <a:r>
              <a:rPr lang="en-US" sz="3200" dirty="0">
                <a:latin typeface="Impact" pitchFamily="34" charset="0"/>
              </a:rPr>
              <a:t>T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ChangeArrowheads="1"/>
          </p:cNvSpPr>
          <p:nvPr/>
        </p:nvSpPr>
        <p:spPr bwMode="auto">
          <a:xfrm>
            <a:off x="2743200" y="609600"/>
            <a:ext cx="60198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marL="350838" indent="-341313" algn="ctr" eaLnBrk="0" hangingPunct="0">
              <a:spcBef>
                <a:spcPct val="20000"/>
              </a:spcBef>
            </a:pPr>
            <a:r>
              <a:rPr lang="en-US" sz="2800" dirty="0">
                <a:solidFill>
                  <a:srgbClr val="FFCC66"/>
                </a:solidFill>
                <a:latin typeface="Impact" pitchFamily="34" charset="0"/>
              </a:rPr>
              <a:t>USC</a:t>
            </a:r>
            <a:r>
              <a:rPr lang="en-US" sz="2800" dirty="0">
                <a:latin typeface="Impact" pitchFamily="34" charset="0"/>
              </a:rPr>
              <a:t>AUXILIARYSERVICES</a:t>
            </a:r>
            <a:r>
              <a:rPr lang="en-US" sz="2800" dirty="0">
                <a:solidFill>
                  <a:srgbClr val="FFCC66"/>
                </a:solidFill>
                <a:latin typeface="Impact" pitchFamily="34" charset="0"/>
              </a:rPr>
              <a:t>IT</a:t>
            </a:r>
            <a:r>
              <a:rPr lang="en-US" sz="2800" dirty="0">
                <a:latin typeface="Impact" pitchFamily="34" charset="0"/>
              </a:rPr>
              <a:t/>
            </a:r>
            <a:br>
              <a:rPr lang="en-US" sz="2800" dirty="0">
                <a:latin typeface="Impact" pitchFamily="34" charset="0"/>
              </a:rPr>
            </a:br>
            <a:r>
              <a:rPr lang="en-US" sz="2800" dirty="0">
                <a:latin typeface="Impact" pitchFamily="34" charset="0"/>
              </a:rPr>
              <a:t>Website </a:t>
            </a:r>
            <a:r>
              <a:rPr lang="en-US" sz="2800" dirty="0" smtClean="0">
                <a:latin typeface="Impact" pitchFamily="34" charset="0"/>
              </a:rPr>
              <a:t>Reports</a:t>
            </a:r>
          </a:p>
          <a:p>
            <a:pPr marL="350838" indent="-341313" algn="ctr" eaLnBrk="0" hangingPunct="0">
              <a:spcBef>
                <a:spcPct val="20000"/>
              </a:spcBef>
            </a:pPr>
            <a:r>
              <a:rPr lang="en-US" sz="2800" dirty="0" smtClean="0">
                <a:latin typeface="Impact" pitchFamily="34" charset="0"/>
              </a:rPr>
              <a:t>September 2016</a:t>
            </a:r>
            <a:endParaRPr lang="en-US" sz="2800" dirty="0">
              <a:latin typeface="Impact" pitchFamily="34" charset="0"/>
            </a:endParaRPr>
          </a:p>
          <a:p>
            <a:pPr marL="350838" indent="-341313" algn="ctr" eaLnBrk="0" hangingPunct="0">
              <a:spcBef>
                <a:spcPct val="20000"/>
              </a:spcBef>
            </a:pPr>
            <a:endParaRPr lang="en-US" sz="2800" dirty="0">
              <a:latin typeface="Impact" pitchFamily="34" charset="0"/>
            </a:endParaRPr>
          </a:p>
        </p:txBody>
      </p:sp>
      <p:graphicFrame>
        <p:nvGraphicFramePr>
          <p:cNvPr id="5" name="Char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99023842"/>
              </p:ext>
            </p:extLst>
          </p:nvPr>
        </p:nvGraphicFramePr>
        <p:xfrm>
          <a:off x="2667000" y="1828800"/>
          <a:ext cx="6400800" cy="4038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ChangeArrowheads="1"/>
          </p:cNvSpPr>
          <p:nvPr/>
        </p:nvSpPr>
        <p:spPr bwMode="auto">
          <a:xfrm>
            <a:off x="2743200" y="609600"/>
            <a:ext cx="60198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marL="350838" indent="-341313" algn="ctr" eaLnBrk="0" hangingPunct="0">
              <a:spcBef>
                <a:spcPct val="20000"/>
              </a:spcBef>
            </a:pPr>
            <a:r>
              <a:rPr lang="en-US" sz="2800" dirty="0">
                <a:solidFill>
                  <a:srgbClr val="FFCC66"/>
                </a:solidFill>
                <a:latin typeface="Impact" pitchFamily="34" charset="0"/>
              </a:rPr>
              <a:t>USC</a:t>
            </a:r>
            <a:r>
              <a:rPr lang="en-US" sz="2800" dirty="0">
                <a:latin typeface="Impact" pitchFamily="34" charset="0"/>
              </a:rPr>
              <a:t>AUXILIARYSERVICES</a:t>
            </a:r>
            <a:r>
              <a:rPr lang="en-US" sz="2800" dirty="0">
                <a:solidFill>
                  <a:srgbClr val="FFCC66"/>
                </a:solidFill>
                <a:latin typeface="Impact" pitchFamily="34" charset="0"/>
              </a:rPr>
              <a:t>IT</a:t>
            </a:r>
            <a:r>
              <a:rPr lang="en-US" sz="2800" dirty="0">
                <a:latin typeface="Impact" pitchFamily="34" charset="0"/>
              </a:rPr>
              <a:t/>
            </a:r>
            <a:br>
              <a:rPr lang="en-US" sz="2800" dirty="0">
                <a:latin typeface="Impact" pitchFamily="34" charset="0"/>
              </a:rPr>
            </a:br>
            <a:r>
              <a:rPr lang="en-US" sz="2800" dirty="0">
                <a:latin typeface="Impact" pitchFamily="34" charset="0"/>
              </a:rPr>
              <a:t>Website </a:t>
            </a:r>
            <a:r>
              <a:rPr lang="en-US" sz="2800" dirty="0" smtClean="0">
                <a:latin typeface="Impact" pitchFamily="34" charset="0"/>
              </a:rPr>
              <a:t>Reports</a:t>
            </a:r>
          </a:p>
          <a:p>
            <a:pPr marL="350838" indent="-341313" algn="ctr" eaLnBrk="0" hangingPunct="0">
              <a:spcBef>
                <a:spcPct val="20000"/>
              </a:spcBef>
            </a:pPr>
            <a:r>
              <a:rPr lang="en-US" sz="2800" dirty="0" smtClean="0">
                <a:latin typeface="Impact" pitchFamily="34" charset="0"/>
              </a:rPr>
              <a:t>       September 2016</a:t>
            </a:r>
            <a:endParaRPr lang="en-US" sz="2800" dirty="0">
              <a:latin typeface="Impact" pitchFamily="34" charset="0"/>
            </a:endParaRPr>
          </a:p>
          <a:p>
            <a:pPr marL="350838" indent="-341313" algn="ctr" eaLnBrk="0" hangingPunct="0">
              <a:spcBef>
                <a:spcPct val="20000"/>
              </a:spcBef>
            </a:pPr>
            <a:endParaRPr lang="en-US" sz="2800" dirty="0">
              <a:latin typeface="Impact" pitchFamily="34" charset="0"/>
            </a:endParaRPr>
          </a:p>
        </p:txBody>
      </p:sp>
      <p:graphicFrame>
        <p:nvGraphicFramePr>
          <p:cNvPr id="4" name="Char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49962754"/>
              </p:ext>
            </p:extLst>
          </p:nvPr>
        </p:nvGraphicFramePr>
        <p:xfrm>
          <a:off x="2667000" y="1828800"/>
          <a:ext cx="6698644" cy="456111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ChangeArrowheads="1"/>
          </p:cNvSpPr>
          <p:nvPr/>
        </p:nvSpPr>
        <p:spPr bwMode="auto">
          <a:xfrm>
            <a:off x="2743200" y="609600"/>
            <a:ext cx="60198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marL="350838" indent="-341313" algn="ctr" eaLnBrk="0" hangingPunct="0">
              <a:spcBef>
                <a:spcPct val="20000"/>
              </a:spcBef>
            </a:pPr>
            <a:r>
              <a:rPr lang="en-US" sz="2800" dirty="0">
                <a:solidFill>
                  <a:srgbClr val="FFCC66"/>
                </a:solidFill>
                <a:latin typeface="Impact" pitchFamily="34" charset="0"/>
              </a:rPr>
              <a:t>USC</a:t>
            </a:r>
            <a:r>
              <a:rPr lang="en-US" sz="2800" dirty="0">
                <a:latin typeface="Impact" pitchFamily="34" charset="0"/>
              </a:rPr>
              <a:t>AUXILIARYSERVICES</a:t>
            </a:r>
            <a:r>
              <a:rPr lang="en-US" sz="2800" dirty="0">
                <a:solidFill>
                  <a:srgbClr val="FFCC66"/>
                </a:solidFill>
                <a:latin typeface="Impact" pitchFamily="34" charset="0"/>
              </a:rPr>
              <a:t>IT</a:t>
            </a:r>
            <a:r>
              <a:rPr lang="en-US" sz="2800" dirty="0">
                <a:latin typeface="Impact" pitchFamily="34" charset="0"/>
              </a:rPr>
              <a:t/>
            </a:r>
            <a:br>
              <a:rPr lang="en-US" sz="2800" dirty="0">
                <a:latin typeface="Impact" pitchFamily="34" charset="0"/>
              </a:rPr>
            </a:br>
            <a:r>
              <a:rPr lang="en-US" sz="2800" dirty="0">
                <a:latin typeface="Impact" pitchFamily="34" charset="0"/>
              </a:rPr>
              <a:t>Website </a:t>
            </a:r>
            <a:r>
              <a:rPr lang="en-US" sz="2800" dirty="0" smtClean="0">
                <a:latin typeface="Impact" pitchFamily="34" charset="0"/>
              </a:rPr>
              <a:t>Reports</a:t>
            </a:r>
          </a:p>
          <a:p>
            <a:pPr marL="350838" indent="-341313" algn="ctr" eaLnBrk="0" hangingPunct="0">
              <a:spcBef>
                <a:spcPct val="20000"/>
              </a:spcBef>
            </a:pPr>
            <a:r>
              <a:rPr lang="en-US" sz="2800" dirty="0" smtClean="0">
                <a:latin typeface="Impact" pitchFamily="34" charset="0"/>
              </a:rPr>
              <a:t>       September 2016</a:t>
            </a:r>
            <a:endParaRPr lang="en-US" sz="2800" dirty="0">
              <a:latin typeface="Impact" pitchFamily="34" charset="0"/>
            </a:endParaRPr>
          </a:p>
          <a:p>
            <a:pPr marL="350838" indent="-341313" algn="ctr" eaLnBrk="0" hangingPunct="0">
              <a:spcBef>
                <a:spcPct val="20000"/>
              </a:spcBef>
            </a:pPr>
            <a:endParaRPr lang="en-US" sz="2800" dirty="0">
              <a:latin typeface="Impact" pitchFamily="34" charset="0"/>
            </a:endParaRPr>
          </a:p>
        </p:txBody>
      </p:sp>
      <p:graphicFrame>
        <p:nvGraphicFramePr>
          <p:cNvPr id="4" name="Char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42081186"/>
              </p:ext>
            </p:extLst>
          </p:nvPr>
        </p:nvGraphicFramePr>
        <p:xfrm>
          <a:off x="2743200" y="1676400"/>
          <a:ext cx="6421821" cy="4724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ChangeArrowheads="1"/>
          </p:cNvSpPr>
          <p:nvPr/>
        </p:nvSpPr>
        <p:spPr bwMode="auto">
          <a:xfrm>
            <a:off x="2667000" y="609600"/>
            <a:ext cx="60198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marL="350838" indent="-341313" algn="ctr" eaLnBrk="0" hangingPunct="0">
              <a:spcBef>
                <a:spcPct val="20000"/>
              </a:spcBef>
            </a:pPr>
            <a:r>
              <a:rPr lang="en-US" sz="2800" dirty="0">
                <a:solidFill>
                  <a:srgbClr val="FFCC66"/>
                </a:solidFill>
                <a:latin typeface="Impact" pitchFamily="34" charset="0"/>
              </a:rPr>
              <a:t>USC</a:t>
            </a:r>
            <a:r>
              <a:rPr lang="en-US" sz="2800" dirty="0">
                <a:latin typeface="Impact" pitchFamily="34" charset="0"/>
              </a:rPr>
              <a:t>AUXILIARYSERVICES</a:t>
            </a:r>
            <a:r>
              <a:rPr lang="en-US" sz="2800" dirty="0">
                <a:solidFill>
                  <a:srgbClr val="FFCC66"/>
                </a:solidFill>
                <a:latin typeface="Impact" pitchFamily="34" charset="0"/>
              </a:rPr>
              <a:t>IT</a:t>
            </a:r>
            <a:r>
              <a:rPr lang="en-US" sz="2800" dirty="0">
                <a:latin typeface="Impact" pitchFamily="34" charset="0"/>
              </a:rPr>
              <a:t/>
            </a:r>
            <a:br>
              <a:rPr lang="en-US" sz="2800" dirty="0">
                <a:latin typeface="Impact" pitchFamily="34" charset="0"/>
              </a:rPr>
            </a:br>
            <a:r>
              <a:rPr lang="en-US" sz="2800" dirty="0">
                <a:latin typeface="Impact" pitchFamily="34" charset="0"/>
              </a:rPr>
              <a:t>Website </a:t>
            </a:r>
            <a:r>
              <a:rPr lang="en-US" sz="2800" dirty="0" smtClean="0">
                <a:latin typeface="Impact" pitchFamily="34" charset="0"/>
              </a:rPr>
              <a:t>Reports</a:t>
            </a:r>
          </a:p>
          <a:p>
            <a:pPr marL="350838" indent="-341313" algn="ctr" eaLnBrk="0" hangingPunct="0">
              <a:spcBef>
                <a:spcPct val="20000"/>
              </a:spcBef>
            </a:pPr>
            <a:r>
              <a:rPr lang="en-US" sz="2800" dirty="0" smtClean="0">
                <a:latin typeface="Impact" pitchFamily="34" charset="0"/>
              </a:rPr>
              <a:t>      September 2016</a:t>
            </a:r>
            <a:endParaRPr lang="en-US" sz="2800" dirty="0">
              <a:latin typeface="Impact" pitchFamily="34" charset="0"/>
            </a:endParaRPr>
          </a:p>
          <a:p>
            <a:pPr marL="350838" indent="-341313" algn="ctr" eaLnBrk="0" hangingPunct="0">
              <a:spcBef>
                <a:spcPct val="20000"/>
              </a:spcBef>
            </a:pPr>
            <a:endParaRPr lang="en-US" sz="2800" dirty="0">
              <a:latin typeface="Impact" pitchFamily="34" charset="0"/>
            </a:endParaRPr>
          </a:p>
        </p:txBody>
      </p:sp>
      <p:graphicFrame>
        <p:nvGraphicFramePr>
          <p:cNvPr id="4" name="Char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19630124"/>
              </p:ext>
            </p:extLst>
          </p:nvPr>
        </p:nvGraphicFramePr>
        <p:xfrm>
          <a:off x="2667000" y="2057400"/>
          <a:ext cx="6306155" cy="3581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ChangeArrowheads="1"/>
          </p:cNvSpPr>
          <p:nvPr/>
        </p:nvSpPr>
        <p:spPr bwMode="auto">
          <a:xfrm>
            <a:off x="2743200" y="609600"/>
            <a:ext cx="60198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marL="350838" indent="-341313" algn="ctr" eaLnBrk="0" hangingPunct="0">
              <a:spcBef>
                <a:spcPct val="20000"/>
              </a:spcBef>
            </a:pPr>
            <a:r>
              <a:rPr lang="en-US" sz="2800" dirty="0">
                <a:solidFill>
                  <a:srgbClr val="FFCC66"/>
                </a:solidFill>
                <a:latin typeface="Impact" pitchFamily="34" charset="0"/>
              </a:rPr>
              <a:t>USC</a:t>
            </a:r>
            <a:r>
              <a:rPr lang="en-US" sz="2800" dirty="0">
                <a:latin typeface="Impact" pitchFamily="34" charset="0"/>
              </a:rPr>
              <a:t>AUXILIARYSERVICES</a:t>
            </a:r>
            <a:r>
              <a:rPr lang="en-US" sz="2800" dirty="0">
                <a:solidFill>
                  <a:srgbClr val="FFCC66"/>
                </a:solidFill>
                <a:latin typeface="Impact" pitchFamily="34" charset="0"/>
              </a:rPr>
              <a:t>IT</a:t>
            </a:r>
            <a:r>
              <a:rPr lang="en-US" sz="2800" dirty="0">
                <a:latin typeface="Impact" pitchFamily="34" charset="0"/>
              </a:rPr>
              <a:t/>
            </a:r>
            <a:br>
              <a:rPr lang="en-US" sz="2800" dirty="0">
                <a:latin typeface="Impact" pitchFamily="34" charset="0"/>
              </a:rPr>
            </a:br>
            <a:r>
              <a:rPr lang="en-US" sz="2800" dirty="0">
                <a:latin typeface="Impact" pitchFamily="34" charset="0"/>
              </a:rPr>
              <a:t>Website </a:t>
            </a:r>
            <a:r>
              <a:rPr lang="en-US" sz="2800" dirty="0" smtClean="0">
                <a:latin typeface="Impact" pitchFamily="34" charset="0"/>
              </a:rPr>
              <a:t>Reports</a:t>
            </a:r>
          </a:p>
          <a:p>
            <a:pPr marL="350838" indent="-341313" algn="ctr" eaLnBrk="0" hangingPunct="0">
              <a:spcBef>
                <a:spcPct val="20000"/>
              </a:spcBef>
            </a:pPr>
            <a:r>
              <a:rPr lang="en-US" sz="2800" dirty="0" smtClean="0">
                <a:latin typeface="Impact" pitchFamily="34" charset="0"/>
              </a:rPr>
              <a:t>      September 2016</a:t>
            </a:r>
            <a:endParaRPr lang="en-US" sz="2800" dirty="0">
              <a:latin typeface="Impact" pitchFamily="34" charset="0"/>
            </a:endParaRPr>
          </a:p>
          <a:p>
            <a:pPr marL="350838" indent="-341313" algn="ctr" eaLnBrk="0" hangingPunct="0">
              <a:spcBef>
                <a:spcPct val="20000"/>
              </a:spcBef>
            </a:pPr>
            <a:endParaRPr lang="en-US" sz="2800" dirty="0">
              <a:latin typeface="Impact" pitchFamily="34" charset="0"/>
            </a:endParaRPr>
          </a:p>
        </p:txBody>
      </p:sp>
      <p:sp>
        <p:nvSpPr>
          <p:cNvPr id="2051" name="Rectangle 3"/>
          <p:cNvSpPr>
            <a:spLocks noChangeArrowheads="1"/>
          </p:cNvSpPr>
          <p:nvPr/>
        </p:nvSpPr>
        <p:spPr bwMode="auto">
          <a:xfrm>
            <a:off x="2971800" y="2286000"/>
            <a:ext cx="5791200" cy="403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50838" indent="-341313" algn="l" eaLnBrk="0" hangingPunct="0">
              <a:spcBef>
                <a:spcPct val="20000"/>
              </a:spcBef>
            </a:pPr>
            <a:endParaRPr lang="en-US" sz="1800">
              <a:latin typeface="Verdana" pitchFamily="34" charset="0"/>
            </a:endParaRPr>
          </a:p>
          <a:p>
            <a:pPr marL="350838" indent="-341313" algn="l" eaLnBrk="0" hangingPunct="0">
              <a:spcBef>
                <a:spcPct val="20000"/>
              </a:spcBef>
              <a:buFontTx/>
              <a:buChar char="•"/>
            </a:pPr>
            <a:endParaRPr lang="en-US" sz="2000">
              <a:latin typeface="Verdana" pitchFamily="34" charset="0"/>
            </a:endParaRPr>
          </a:p>
        </p:txBody>
      </p:sp>
      <p:graphicFrame>
        <p:nvGraphicFramePr>
          <p:cNvPr id="5" name="Char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50116326"/>
              </p:ext>
            </p:extLst>
          </p:nvPr>
        </p:nvGraphicFramePr>
        <p:xfrm>
          <a:off x="2789767" y="1914524"/>
          <a:ext cx="5926666" cy="44100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362826463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1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350838" indent="-341313">
              <a:spcBef>
                <a:spcPct val="20000"/>
              </a:spcBef>
            </a:pPr>
            <a:r>
              <a:rPr lang="en-US" sz="4000" dirty="0" smtClean="0">
                <a:solidFill>
                  <a:srgbClr val="FFCC66"/>
                </a:solidFill>
                <a:latin typeface="Impact" pitchFamily="34" charset="0"/>
              </a:rPr>
              <a:t/>
            </a:r>
            <a:br>
              <a:rPr lang="en-US" sz="4000" dirty="0" smtClean="0">
                <a:solidFill>
                  <a:srgbClr val="FFCC66"/>
                </a:solidFill>
                <a:latin typeface="Impact" pitchFamily="34" charset="0"/>
              </a:rPr>
            </a:br>
            <a:r>
              <a:rPr lang="en-US" sz="2800" dirty="0" smtClean="0">
                <a:solidFill>
                  <a:srgbClr val="FFCC66"/>
                </a:solidFill>
                <a:latin typeface="Impact" pitchFamily="34" charset="0"/>
              </a:rPr>
              <a:t>USC</a:t>
            </a:r>
            <a:r>
              <a:rPr lang="en-US" sz="2800" dirty="0" smtClean="0">
                <a:latin typeface="Impact" pitchFamily="34" charset="0"/>
              </a:rPr>
              <a:t>AUXILIARYSERVICES</a:t>
            </a:r>
            <a:r>
              <a:rPr lang="en-US" sz="2800" dirty="0" smtClean="0">
                <a:solidFill>
                  <a:srgbClr val="FFCC66"/>
                </a:solidFill>
                <a:latin typeface="Impact" pitchFamily="34" charset="0"/>
              </a:rPr>
              <a:t>IT</a:t>
            </a:r>
            <a:r>
              <a:rPr lang="en-US" sz="2800" dirty="0">
                <a:latin typeface="Impact" pitchFamily="34" charset="0"/>
              </a:rPr>
              <a:t/>
            </a:r>
            <a:br>
              <a:rPr lang="en-US" sz="2800" dirty="0">
                <a:latin typeface="Impact" pitchFamily="34" charset="0"/>
              </a:rPr>
            </a:br>
            <a:r>
              <a:rPr lang="en-US" sz="2800" dirty="0">
                <a:latin typeface="Impact" pitchFamily="34" charset="0"/>
              </a:rPr>
              <a:t>Website Reports</a:t>
            </a:r>
            <a:br>
              <a:rPr lang="en-US" sz="2800" dirty="0">
                <a:latin typeface="Impact" pitchFamily="34" charset="0"/>
              </a:rPr>
            </a:br>
            <a:r>
              <a:rPr lang="en-US" sz="2800" dirty="0">
                <a:latin typeface="Impact" pitchFamily="34" charset="0"/>
              </a:rPr>
              <a:t>     </a:t>
            </a:r>
            <a:r>
              <a:rPr lang="en-US" sz="2800" dirty="0" smtClean="0">
                <a:latin typeface="Impact" pitchFamily="34" charset="0"/>
              </a:rPr>
              <a:t>September 2016</a:t>
            </a:r>
            <a:r>
              <a:rPr lang="en-US" dirty="0">
                <a:latin typeface="Impact" pitchFamily="34" charset="0"/>
              </a:rPr>
              <a:t/>
            </a:r>
            <a:br>
              <a:rPr lang="en-US" dirty="0">
                <a:latin typeface="Impact" pitchFamily="34" charset="0"/>
              </a:rPr>
            </a:br>
            <a:endParaRPr lang="en-US" dirty="0"/>
          </a:p>
        </p:txBody>
      </p:sp>
      <p:graphicFrame>
        <p:nvGraphicFramePr>
          <p:cNvPr id="6" name="Chart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4045640"/>
              </p:ext>
            </p:extLst>
          </p:nvPr>
        </p:nvGraphicFramePr>
        <p:xfrm>
          <a:off x="2772833" y="2133600"/>
          <a:ext cx="5990167" cy="458258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521182579"/>
      </p:ext>
    </p:extLst>
  </p:cSld>
  <p:clrMapOvr>
    <a:masterClrMapping/>
  </p:clrMapOvr>
  <p:transition>
    <p:fad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ChangeArrowheads="1"/>
          </p:cNvSpPr>
          <p:nvPr/>
        </p:nvSpPr>
        <p:spPr bwMode="auto">
          <a:xfrm>
            <a:off x="2743200" y="609600"/>
            <a:ext cx="60198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marL="350838" indent="-341313" algn="ctr" eaLnBrk="0" hangingPunct="0">
              <a:spcBef>
                <a:spcPct val="20000"/>
              </a:spcBef>
            </a:pPr>
            <a:r>
              <a:rPr lang="en-US" sz="2800" dirty="0">
                <a:solidFill>
                  <a:srgbClr val="FFCC66"/>
                </a:solidFill>
                <a:latin typeface="Impact" pitchFamily="34" charset="0"/>
              </a:rPr>
              <a:t>USC</a:t>
            </a:r>
            <a:r>
              <a:rPr lang="en-US" sz="2800" dirty="0">
                <a:latin typeface="Impact" pitchFamily="34" charset="0"/>
              </a:rPr>
              <a:t>AUXILIARYSERVICES</a:t>
            </a:r>
            <a:r>
              <a:rPr lang="en-US" sz="2800" dirty="0">
                <a:solidFill>
                  <a:srgbClr val="FFCC66"/>
                </a:solidFill>
                <a:latin typeface="Impact" pitchFamily="34" charset="0"/>
              </a:rPr>
              <a:t>IT</a:t>
            </a:r>
            <a:r>
              <a:rPr lang="en-US" sz="2800" dirty="0">
                <a:latin typeface="Impact" pitchFamily="34" charset="0"/>
              </a:rPr>
              <a:t/>
            </a:r>
            <a:br>
              <a:rPr lang="en-US" sz="2800" dirty="0">
                <a:latin typeface="Impact" pitchFamily="34" charset="0"/>
              </a:rPr>
            </a:br>
            <a:r>
              <a:rPr lang="en-US" sz="2800" dirty="0">
                <a:latin typeface="Impact" pitchFamily="34" charset="0"/>
              </a:rPr>
              <a:t>Website </a:t>
            </a:r>
            <a:r>
              <a:rPr lang="en-US" sz="2800" dirty="0" smtClean="0">
                <a:latin typeface="Impact" pitchFamily="34" charset="0"/>
              </a:rPr>
              <a:t>Reports</a:t>
            </a:r>
          </a:p>
          <a:p>
            <a:pPr marL="350838" indent="-341313" algn="ctr" eaLnBrk="0" hangingPunct="0">
              <a:spcBef>
                <a:spcPct val="20000"/>
              </a:spcBef>
            </a:pPr>
            <a:r>
              <a:rPr lang="en-US" sz="2800" dirty="0" smtClean="0">
                <a:latin typeface="Impact" pitchFamily="34" charset="0"/>
              </a:rPr>
              <a:t>      September 2016</a:t>
            </a:r>
            <a:endParaRPr lang="en-US" sz="2800" dirty="0">
              <a:latin typeface="Impact" pitchFamily="34" charset="0"/>
            </a:endParaRPr>
          </a:p>
          <a:p>
            <a:pPr marL="350838" indent="-341313" algn="ctr" eaLnBrk="0" hangingPunct="0">
              <a:spcBef>
                <a:spcPct val="20000"/>
              </a:spcBef>
            </a:pPr>
            <a:endParaRPr lang="en-US" sz="2800" dirty="0">
              <a:latin typeface="Impact" pitchFamily="34" charset="0"/>
            </a:endParaRPr>
          </a:p>
        </p:txBody>
      </p:sp>
      <p:sp>
        <p:nvSpPr>
          <p:cNvPr id="2051" name="Rectangle 3"/>
          <p:cNvSpPr>
            <a:spLocks noChangeArrowheads="1"/>
          </p:cNvSpPr>
          <p:nvPr/>
        </p:nvSpPr>
        <p:spPr bwMode="auto">
          <a:xfrm>
            <a:off x="2971800" y="2286000"/>
            <a:ext cx="5791200" cy="403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50838" indent="-341313" algn="l" eaLnBrk="0" hangingPunct="0">
              <a:spcBef>
                <a:spcPct val="20000"/>
              </a:spcBef>
              <a:buFontTx/>
              <a:buChar char="•"/>
            </a:pPr>
            <a:endParaRPr lang="en-US" sz="2000">
              <a:latin typeface="Verdana" pitchFamily="34" charset="0"/>
            </a:endParaRPr>
          </a:p>
        </p:txBody>
      </p:sp>
      <p:graphicFrame>
        <p:nvGraphicFramePr>
          <p:cNvPr id="5" name="Char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29766782"/>
              </p:ext>
            </p:extLst>
          </p:nvPr>
        </p:nvGraphicFramePr>
        <p:xfrm>
          <a:off x="2711450" y="1828800"/>
          <a:ext cx="6311900" cy="4191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1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>
          <a:xfrm>
            <a:off x="2743200" y="609600"/>
            <a:ext cx="6019800" cy="1066800"/>
          </a:xfrm>
        </p:spPr>
        <p:txBody>
          <a:bodyPr/>
          <a:lstStyle/>
          <a:p>
            <a:r>
              <a:rPr lang="en-US" sz="2800" dirty="0">
                <a:solidFill>
                  <a:srgbClr val="FFCC66"/>
                </a:solidFill>
                <a:latin typeface="Impact" pitchFamily="34" charset="0"/>
              </a:rPr>
              <a:t>USC</a:t>
            </a:r>
            <a:r>
              <a:rPr lang="en-US" sz="2800" dirty="0">
                <a:latin typeface="Impact" pitchFamily="34" charset="0"/>
              </a:rPr>
              <a:t>AUXILIARYSERVICES</a:t>
            </a:r>
            <a:r>
              <a:rPr lang="en-US" sz="2800" dirty="0">
                <a:solidFill>
                  <a:srgbClr val="FFCC66"/>
                </a:solidFill>
                <a:latin typeface="Impact" pitchFamily="34" charset="0"/>
              </a:rPr>
              <a:t>IT</a:t>
            </a:r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en-US" sz="2800" dirty="0" smtClean="0"/>
              <a:t>Website Reports</a:t>
            </a:r>
            <a:br>
              <a:rPr lang="en-US" sz="2800" dirty="0" smtClean="0"/>
            </a:br>
            <a:r>
              <a:rPr lang="en-US" sz="2800" dirty="0" smtClean="0"/>
              <a:t>   </a:t>
            </a:r>
            <a:r>
              <a:rPr lang="en-US" sz="2800" dirty="0" smtClean="0">
                <a:latin typeface="Impact" pitchFamily="34" charset="0"/>
              </a:rPr>
              <a:t>September 2016</a:t>
            </a:r>
            <a:r>
              <a:rPr lang="en-US" sz="2800" dirty="0">
                <a:latin typeface="Impact" pitchFamily="34" charset="0"/>
              </a:rPr>
              <a:t/>
            </a:r>
            <a:br>
              <a:rPr lang="en-US" sz="2800" dirty="0">
                <a:latin typeface="Impact" pitchFamily="34" charset="0"/>
              </a:rPr>
            </a:br>
            <a:r>
              <a:rPr lang="en-US" sz="2800" dirty="0" smtClean="0"/>
              <a:t/>
            </a:r>
            <a:br>
              <a:rPr lang="en-US" sz="2800" dirty="0" smtClean="0"/>
            </a:br>
            <a:endParaRPr lang="en-US" sz="2800" dirty="0" smtClean="0"/>
          </a:p>
        </p:txBody>
      </p:sp>
      <p:graphicFrame>
        <p:nvGraphicFramePr>
          <p:cNvPr id="4" name="Char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03154311"/>
              </p:ext>
            </p:extLst>
          </p:nvPr>
        </p:nvGraphicFramePr>
        <p:xfrm>
          <a:off x="2819400" y="1524000"/>
          <a:ext cx="6172200" cy="49034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>
          <a:xfrm>
            <a:off x="2743200" y="457200"/>
            <a:ext cx="6019800" cy="1295400"/>
          </a:xfrm>
        </p:spPr>
        <p:txBody>
          <a:bodyPr/>
          <a:lstStyle/>
          <a:p>
            <a:r>
              <a:rPr lang="en-US" sz="2800" dirty="0">
                <a:solidFill>
                  <a:srgbClr val="FFCC66"/>
                </a:solidFill>
                <a:latin typeface="Impact" pitchFamily="34" charset="0"/>
              </a:rPr>
              <a:t>USC</a:t>
            </a:r>
            <a:r>
              <a:rPr lang="en-US" sz="2800" dirty="0">
                <a:latin typeface="Impact" pitchFamily="34" charset="0"/>
              </a:rPr>
              <a:t>AUXILIARYSERVICES</a:t>
            </a:r>
            <a:r>
              <a:rPr lang="en-US" sz="2800" dirty="0">
                <a:solidFill>
                  <a:srgbClr val="FFCC66"/>
                </a:solidFill>
                <a:latin typeface="Impact" pitchFamily="34" charset="0"/>
              </a:rPr>
              <a:t>IT</a:t>
            </a:r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en-US" sz="2800" dirty="0" smtClean="0"/>
              <a:t>Website Reports</a:t>
            </a:r>
            <a:br>
              <a:rPr lang="en-US" sz="2800" dirty="0" smtClean="0"/>
            </a:br>
            <a:r>
              <a:rPr lang="en-US" sz="2800" dirty="0" smtClean="0">
                <a:latin typeface="Impact" pitchFamily="34" charset="0"/>
              </a:rPr>
              <a:t>September 2016</a:t>
            </a:r>
            <a:r>
              <a:rPr lang="en-US" sz="2800" dirty="0">
                <a:latin typeface="Impact" pitchFamily="34" charset="0"/>
              </a:rPr>
              <a:t/>
            </a:r>
            <a:br>
              <a:rPr lang="en-US" sz="2800" dirty="0">
                <a:latin typeface="Impact" pitchFamily="34" charset="0"/>
              </a:rPr>
            </a:br>
            <a:r>
              <a:rPr lang="en-US" sz="2800" dirty="0" smtClean="0"/>
              <a:t/>
            </a:r>
            <a:br>
              <a:rPr lang="en-US" sz="2800" dirty="0" smtClean="0"/>
            </a:br>
            <a:endParaRPr lang="en-US" sz="2800" dirty="0" smtClean="0"/>
          </a:p>
        </p:txBody>
      </p:sp>
      <p:graphicFrame>
        <p:nvGraphicFramePr>
          <p:cNvPr id="5" name="Char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67833883"/>
              </p:ext>
            </p:extLst>
          </p:nvPr>
        </p:nvGraphicFramePr>
        <p:xfrm>
          <a:off x="2743200" y="1600200"/>
          <a:ext cx="6082166" cy="4800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743200" y="533400"/>
            <a:ext cx="6019800" cy="1295400"/>
          </a:xfrm>
        </p:spPr>
        <p:txBody>
          <a:bodyPr/>
          <a:lstStyle/>
          <a:p>
            <a:r>
              <a:rPr lang="en-US" sz="2800" dirty="0">
                <a:solidFill>
                  <a:srgbClr val="FFCC66"/>
                </a:solidFill>
                <a:latin typeface="Impact" pitchFamily="34" charset="0"/>
              </a:rPr>
              <a:t>USC</a:t>
            </a:r>
            <a:r>
              <a:rPr lang="en-US" sz="2800" dirty="0">
                <a:latin typeface="Impact" pitchFamily="34" charset="0"/>
              </a:rPr>
              <a:t>AUXILIARYSERVICES</a:t>
            </a:r>
            <a:r>
              <a:rPr lang="en-US" sz="2800" dirty="0">
                <a:solidFill>
                  <a:srgbClr val="FFCC66"/>
                </a:solidFill>
                <a:latin typeface="Impact" pitchFamily="34" charset="0"/>
              </a:rPr>
              <a:t>IT</a:t>
            </a:r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en-US" sz="2800" dirty="0" smtClean="0"/>
              <a:t>Website Reports</a:t>
            </a:r>
            <a:br>
              <a:rPr lang="en-US" sz="2800" dirty="0" smtClean="0"/>
            </a:br>
            <a:r>
              <a:rPr lang="en-US" sz="2800" dirty="0" smtClean="0">
                <a:latin typeface="Impact" pitchFamily="34" charset="0"/>
              </a:rPr>
              <a:t>September 2016</a:t>
            </a:r>
            <a:r>
              <a:rPr lang="en-US" sz="2800" dirty="0">
                <a:latin typeface="Impact" pitchFamily="34" charset="0"/>
              </a:rPr>
              <a:t/>
            </a:r>
            <a:br>
              <a:rPr lang="en-US" sz="2800" dirty="0">
                <a:latin typeface="Impact" pitchFamily="34" charset="0"/>
              </a:rPr>
            </a:br>
            <a:r>
              <a:rPr lang="en-US" sz="2800" dirty="0" smtClean="0"/>
              <a:t/>
            </a:r>
            <a:br>
              <a:rPr lang="en-US" sz="2800" dirty="0" smtClean="0"/>
            </a:br>
            <a:endParaRPr lang="en-US" sz="2800" dirty="0" smtClean="0"/>
          </a:p>
        </p:txBody>
      </p:sp>
      <p:graphicFrame>
        <p:nvGraphicFramePr>
          <p:cNvPr id="5" name="Char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17207628"/>
              </p:ext>
            </p:extLst>
          </p:nvPr>
        </p:nvGraphicFramePr>
        <p:xfrm>
          <a:off x="2743200" y="1905000"/>
          <a:ext cx="6161540" cy="403191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3"/>
          <p:cNvSpPr>
            <a:spLocks noChangeArrowheads="1"/>
          </p:cNvSpPr>
          <p:nvPr/>
        </p:nvSpPr>
        <p:spPr bwMode="auto">
          <a:xfrm>
            <a:off x="2971800" y="2133600"/>
            <a:ext cx="6019800" cy="403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50838" indent="-341313" algn="l" eaLnBrk="0" hangingPunct="0">
              <a:spcBef>
                <a:spcPct val="20000"/>
              </a:spcBef>
              <a:buFontTx/>
              <a:buChar char="•"/>
            </a:pPr>
            <a:r>
              <a:rPr lang="en-US" sz="2000" dirty="0">
                <a:latin typeface="Verdana" pitchFamily="34" charset="0"/>
              </a:rPr>
              <a:t>Service Desk Reports</a:t>
            </a:r>
          </a:p>
          <a:p>
            <a:pPr marL="350838" indent="-341313" algn="l" eaLnBrk="0" hangingPunct="0">
              <a:spcBef>
                <a:spcPct val="20000"/>
              </a:spcBef>
              <a:buFontTx/>
              <a:buChar char="•"/>
            </a:pPr>
            <a:endParaRPr lang="en-US" sz="2000" dirty="0">
              <a:latin typeface="Verdana" pitchFamily="34" charset="0"/>
            </a:endParaRPr>
          </a:p>
          <a:p>
            <a:pPr marL="350838" indent="-341313" algn="l" eaLnBrk="0" hangingPunct="0">
              <a:spcBef>
                <a:spcPct val="20000"/>
              </a:spcBef>
              <a:buFontTx/>
              <a:buChar char="•"/>
            </a:pPr>
            <a:r>
              <a:rPr lang="en-US" sz="2000" dirty="0">
                <a:latin typeface="Verdana" pitchFamily="34" charset="0"/>
              </a:rPr>
              <a:t>Aging Report</a:t>
            </a:r>
          </a:p>
          <a:p>
            <a:pPr marL="350838" indent="-341313" algn="l" eaLnBrk="0" hangingPunct="0">
              <a:spcBef>
                <a:spcPct val="20000"/>
              </a:spcBef>
            </a:pPr>
            <a:endParaRPr lang="en-US" sz="2000" dirty="0">
              <a:latin typeface="Verdana" pitchFamily="34" charset="0"/>
            </a:endParaRPr>
          </a:p>
          <a:p>
            <a:pPr marL="350838" indent="-341313" algn="l" eaLnBrk="0" hangingPunct="0">
              <a:spcBef>
                <a:spcPct val="20000"/>
              </a:spcBef>
              <a:buFontTx/>
              <a:buChar char="•"/>
            </a:pPr>
            <a:r>
              <a:rPr lang="en-US" sz="2000" dirty="0">
                <a:latin typeface="Verdana" pitchFamily="34" charset="0"/>
              </a:rPr>
              <a:t>Website Reports</a:t>
            </a:r>
          </a:p>
          <a:p>
            <a:pPr marL="350838" indent="-341313" algn="l" eaLnBrk="0" hangingPunct="0">
              <a:spcBef>
                <a:spcPct val="20000"/>
              </a:spcBef>
              <a:buFontTx/>
              <a:buChar char="•"/>
            </a:pPr>
            <a:endParaRPr lang="en-US" sz="2000" dirty="0">
              <a:latin typeface="Verdana" pitchFamily="34" charset="0"/>
            </a:endParaRPr>
          </a:p>
          <a:p>
            <a:pPr marL="350838" indent="-341313" algn="l" eaLnBrk="0" hangingPunct="0">
              <a:spcBef>
                <a:spcPct val="20000"/>
              </a:spcBef>
              <a:buFontTx/>
              <a:buChar char="•"/>
            </a:pPr>
            <a:r>
              <a:rPr lang="en-US" sz="2000" dirty="0">
                <a:latin typeface="Verdana" pitchFamily="34" charset="0"/>
              </a:rPr>
              <a:t>Email Campaign Reports</a:t>
            </a:r>
          </a:p>
          <a:p>
            <a:pPr marL="350838" indent="-341313" algn="l" eaLnBrk="0" hangingPunct="0">
              <a:spcBef>
                <a:spcPct val="20000"/>
              </a:spcBef>
              <a:buFontTx/>
              <a:buChar char="•"/>
            </a:pPr>
            <a:endParaRPr lang="en-US" sz="2000" dirty="0">
              <a:latin typeface="Verdana" pitchFamily="34" charset="0"/>
            </a:endParaRPr>
          </a:p>
          <a:p>
            <a:pPr marL="350838" indent="-341313" algn="l" eaLnBrk="0" hangingPunct="0">
              <a:spcBef>
                <a:spcPct val="20000"/>
              </a:spcBef>
              <a:buFontTx/>
              <a:buChar char="•"/>
            </a:pPr>
            <a:r>
              <a:rPr lang="en-US" sz="2000" dirty="0">
                <a:latin typeface="Verdana" pitchFamily="34" charset="0"/>
              </a:rPr>
              <a:t>Customer Satisfaction Report</a:t>
            </a:r>
          </a:p>
        </p:txBody>
      </p:sp>
      <p:sp>
        <p:nvSpPr>
          <p:cNvPr id="14339" name="Rectangle 2"/>
          <p:cNvSpPr>
            <a:spLocks noChangeArrowheads="1"/>
          </p:cNvSpPr>
          <p:nvPr/>
        </p:nvSpPr>
        <p:spPr bwMode="auto">
          <a:xfrm>
            <a:off x="2743200" y="228600"/>
            <a:ext cx="60198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r>
              <a:rPr lang="en-US" sz="4400" dirty="0" smtClean="0">
                <a:solidFill>
                  <a:srgbClr val="FFCC66"/>
                </a:solidFill>
                <a:latin typeface="Impact" pitchFamily="34" charset="0"/>
              </a:rPr>
              <a:t>USC</a:t>
            </a:r>
            <a:r>
              <a:rPr lang="en-US" sz="4400" dirty="0" smtClean="0">
                <a:latin typeface="Impact" pitchFamily="34" charset="0"/>
              </a:rPr>
              <a:t>AUXILIARY SERVICES</a:t>
            </a:r>
            <a:r>
              <a:rPr lang="en-US" sz="4400" dirty="0" smtClean="0">
                <a:solidFill>
                  <a:srgbClr val="FFCC66"/>
                </a:solidFill>
                <a:latin typeface="Impact" pitchFamily="34" charset="0"/>
              </a:rPr>
              <a:t>IT</a:t>
            </a:r>
            <a:r>
              <a:rPr lang="en-US" sz="4400" dirty="0">
                <a:latin typeface="Impact" pitchFamily="34" charset="0"/>
              </a:rPr>
              <a:t/>
            </a:r>
            <a:br>
              <a:rPr lang="en-US" sz="4400" dirty="0">
                <a:latin typeface="Impact" pitchFamily="34" charset="0"/>
              </a:rPr>
            </a:br>
            <a:r>
              <a:rPr lang="en-US" sz="3200" dirty="0">
                <a:latin typeface="Impact" pitchFamily="34" charset="0"/>
              </a:rPr>
              <a:t>AGENDA</a:t>
            </a: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743200" y="457200"/>
            <a:ext cx="6019800" cy="1295400"/>
          </a:xfrm>
        </p:spPr>
        <p:txBody>
          <a:bodyPr/>
          <a:lstStyle/>
          <a:p>
            <a:r>
              <a:rPr lang="en-US" sz="2800" dirty="0">
                <a:solidFill>
                  <a:srgbClr val="FFCC66"/>
                </a:solidFill>
                <a:latin typeface="Impact" pitchFamily="34" charset="0"/>
              </a:rPr>
              <a:t>USC</a:t>
            </a:r>
            <a:r>
              <a:rPr lang="en-US" sz="2800" dirty="0">
                <a:latin typeface="Impact" pitchFamily="34" charset="0"/>
              </a:rPr>
              <a:t>AUXILIARYSERVICES</a:t>
            </a:r>
            <a:r>
              <a:rPr lang="en-US" sz="2800" dirty="0">
                <a:solidFill>
                  <a:srgbClr val="FFCC66"/>
                </a:solidFill>
                <a:latin typeface="Impact" pitchFamily="34" charset="0"/>
              </a:rPr>
              <a:t>IT</a:t>
            </a:r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en-US" sz="2800" dirty="0" smtClean="0"/>
              <a:t>Website Reports</a:t>
            </a:r>
            <a:br>
              <a:rPr lang="en-US" sz="2800" dirty="0" smtClean="0"/>
            </a:br>
            <a:r>
              <a:rPr lang="en-US" sz="2800" dirty="0" smtClean="0"/>
              <a:t>September</a:t>
            </a:r>
            <a:r>
              <a:rPr lang="en-US" sz="2800" dirty="0" smtClean="0">
                <a:latin typeface="Impact" pitchFamily="34" charset="0"/>
              </a:rPr>
              <a:t> 2016</a:t>
            </a:r>
            <a:r>
              <a:rPr lang="en-US" sz="2800" dirty="0">
                <a:latin typeface="Impact" pitchFamily="34" charset="0"/>
              </a:rPr>
              <a:t/>
            </a:r>
            <a:br>
              <a:rPr lang="en-US" sz="2800" dirty="0">
                <a:latin typeface="Impact" pitchFamily="34" charset="0"/>
              </a:rPr>
            </a:br>
            <a:r>
              <a:rPr lang="en-US" sz="2800" dirty="0" smtClean="0"/>
              <a:t/>
            </a:r>
            <a:br>
              <a:rPr lang="en-US" sz="2800" dirty="0" smtClean="0"/>
            </a:br>
            <a:endParaRPr lang="en-US" sz="2800" dirty="0" smtClean="0"/>
          </a:p>
        </p:txBody>
      </p:sp>
      <p:graphicFrame>
        <p:nvGraphicFramePr>
          <p:cNvPr id="4" name="Char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86865114"/>
              </p:ext>
            </p:extLst>
          </p:nvPr>
        </p:nvGraphicFramePr>
        <p:xfrm>
          <a:off x="2714297" y="1524000"/>
          <a:ext cx="6232071" cy="4724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87891847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743200" y="457200"/>
            <a:ext cx="6019800" cy="1295400"/>
          </a:xfrm>
        </p:spPr>
        <p:txBody>
          <a:bodyPr/>
          <a:lstStyle/>
          <a:p>
            <a:r>
              <a:rPr lang="en-US" sz="2800" dirty="0">
                <a:solidFill>
                  <a:srgbClr val="FFCC66"/>
                </a:solidFill>
                <a:latin typeface="Impact" pitchFamily="34" charset="0"/>
              </a:rPr>
              <a:t>USC</a:t>
            </a:r>
            <a:r>
              <a:rPr lang="en-US" sz="2800" dirty="0">
                <a:latin typeface="Impact" pitchFamily="34" charset="0"/>
              </a:rPr>
              <a:t>AUXILIARYSERVICES</a:t>
            </a:r>
            <a:r>
              <a:rPr lang="en-US" sz="2800" dirty="0">
                <a:solidFill>
                  <a:srgbClr val="FFCC66"/>
                </a:solidFill>
                <a:latin typeface="Impact" pitchFamily="34" charset="0"/>
              </a:rPr>
              <a:t>IT</a:t>
            </a:r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en-US" sz="2800" dirty="0" smtClean="0"/>
              <a:t>Website Reports</a:t>
            </a:r>
            <a:br>
              <a:rPr lang="en-US" sz="2800" dirty="0" smtClean="0"/>
            </a:br>
            <a:r>
              <a:rPr lang="en-US" sz="2800" dirty="0" smtClean="0">
                <a:latin typeface="Impact" pitchFamily="34" charset="0"/>
              </a:rPr>
              <a:t>September 2016</a:t>
            </a:r>
            <a:r>
              <a:rPr lang="en-US" sz="2800" dirty="0">
                <a:latin typeface="Impact" pitchFamily="34" charset="0"/>
              </a:rPr>
              <a:t/>
            </a:r>
            <a:br>
              <a:rPr lang="en-US" sz="2800" dirty="0">
                <a:latin typeface="Impact" pitchFamily="34" charset="0"/>
              </a:rPr>
            </a:br>
            <a:r>
              <a:rPr lang="en-US" sz="2800" dirty="0" smtClean="0"/>
              <a:t/>
            </a:r>
            <a:br>
              <a:rPr lang="en-US" sz="2800" dirty="0" smtClean="0"/>
            </a:br>
            <a:endParaRPr lang="en-US" sz="2800" dirty="0" smtClean="0"/>
          </a:p>
        </p:txBody>
      </p:sp>
      <p:graphicFrame>
        <p:nvGraphicFramePr>
          <p:cNvPr id="5" name="Char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39791659"/>
              </p:ext>
            </p:extLst>
          </p:nvPr>
        </p:nvGraphicFramePr>
        <p:xfrm>
          <a:off x="2667000" y="1905000"/>
          <a:ext cx="6324600" cy="418691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84630355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>
          <a:xfrm>
            <a:off x="2895600" y="838200"/>
            <a:ext cx="6019800" cy="1219200"/>
          </a:xfrm>
        </p:spPr>
        <p:txBody>
          <a:bodyPr/>
          <a:lstStyle/>
          <a:p>
            <a:r>
              <a:rPr lang="en-US" sz="2800" dirty="0">
                <a:solidFill>
                  <a:srgbClr val="FFCC66"/>
                </a:solidFill>
                <a:latin typeface="Impact" pitchFamily="34" charset="0"/>
              </a:rPr>
              <a:t>USC</a:t>
            </a:r>
            <a:r>
              <a:rPr lang="en-US" sz="2800" dirty="0">
                <a:latin typeface="Impact" pitchFamily="34" charset="0"/>
              </a:rPr>
              <a:t>AUXILIARYSERVICES</a:t>
            </a:r>
            <a:r>
              <a:rPr lang="en-US" sz="2800" dirty="0">
                <a:solidFill>
                  <a:srgbClr val="FFCC66"/>
                </a:solidFill>
                <a:latin typeface="Impact" pitchFamily="34" charset="0"/>
              </a:rPr>
              <a:t>IT</a:t>
            </a:r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en-US" sz="2800" dirty="0" smtClean="0"/>
              <a:t>Website Reports</a:t>
            </a:r>
            <a:br>
              <a:rPr lang="en-US" sz="2800" dirty="0" smtClean="0"/>
            </a:br>
            <a:r>
              <a:rPr lang="en-US" sz="2800" dirty="0" smtClean="0">
                <a:latin typeface="Impact" pitchFamily="34" charset="0"/>
              </a:rPr>
              <a:t>September</a:t>
            </a:r>
            <a:r>
              <a:rPr lang="en-US" sz="2800" dirty="0" smtClean="0">
                <a:solidFill>
                  <a:srgbClr val="FF0000"/>
                </a:solidFill>
                <a:latin typeface="Impact" pitchFamily="34" charset="0"/>
              </a:rPr>
              <a:t> </a:t>
            </a:r>
            <a:r>
              <a:rPr lang="en-US" sz="2800" dirty="0" smtClean="0">
                <a:latin typeface="Impact" pitchFamily="34" charset="0"/>
              </a:rPr>
              <a:t>2016</a:t>
            </a:r>
            <a:r>
              <a:rPr lang="en-US" sz="2800" dirty="0">
                <a:latin typeface="Impact" pitchFamily="34" charset="0"/>
              </a:rPr>
              <a:t/>
            </a:r>
            <a:br>
              <a:rPr lang="en-US" sz="2800" dirty="0">
                <a:latin typeface="Impact" pitchFamily="34" charset="0"/>
              </a:rPr>
            </a:br>
            <a:r>
              <a:rPr lang="en-US" sz="2800" dirty="0" smtClean="0"/>
              <a:t/>
            </a:r>
            <a:br>
              <a:rPr lang="en-US" sz="2800" dirty="0" smtClean="0"/>
            </a:br>
            <a:endParaRPr lang="en-US" sz="2800" dirty="0" smtClean="0"/>
          </a:p>
        </p:txBody>
      </p:sp>
      <p:graphicFrame>
        <p:nvGraphicFramePr>
          <p:cNvPr id="4" name="Char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08458983"/>
              </p:ext>
            </p:extLst>
          </p:nvPr>
        </p:nvGraphicFramePr>
        <p:xfrm>
          <a:off x="3729037" y="2286000"/>
          <a:ext cx="4352925" cy="38338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>
          <a:xfrm>
            <a:off x="2743200" y="609600"/>
            <a:ext cx="6019800" cy="1295400"/>
          </a:xfrm>
        </p:spPr>
        <p:txBody>
          <a:bodyPr/>
          <a:lstStyle/>
          <a:p>
            <a:r>
              <a:rPr lang="en-US" sz="2800" dirty="0">
                <a:solidFill>
                  <a:srgbClr val="FFCC66"/>
                </a:solidFill>
                <a:latin typeface="Impact" pitchFamily="34" charset="0"/>
              </a:rPr>
              <a:t>USC</a:t>
            </a:r>
            <a:r>
              <a:rPr lang="en-US" sz="2800" dirty="0">
                <a:latin typeface="Impact" pitchFamily="34" charset="0"/>
              </a:rPr>
              <a:t>AUXILIARYSERVICES</a:t>
            </a:r>
            <a:r>
              <a:rPr lang="en-US" sz="2800" dirty="0">
                <a:solidFill>
                  <a:srgbClr val="FFCC66"/>
                </a:solidFill>
                <a:latin typeface="Impact" pitchFamily="34" charset="0"/>
              </a:rPr>
              <a:t>IT</a:t>
            </a:r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en-US" sz="2800" dirty="0" smtClean="0"/>
              <a:t>Email Campaign Reports</a:t>
            </a:r>
            <a:br>
              <a:rPr lang="en-US" sz="2800" dirty="0" smtClean="0"/>
            </a:br>
            <a:r>
              <a:rPr lang="en-US" sz="2800" dirty="0" smtClean="0">
                <a:latin typeface="Impact" pitchFamily="34" charset="0"/>
              </a:rPr>
              <a:t>September 2016</a:t>
            </a:r>
            <a:r>
              <a:rPr lang="en-US" sz="2800" dirty="0">
                <a:latin typeface="Impact" pitchFamily="34" charset="0"/>
              </a:rPr>
              <a:t/>
            </a:r>
            <a:br>
              <a:rPr lang="en-US" sz="2800" dirty="0">
                <a:latin typeface="Impact" pitchFamily="34" charset="0"/>
              </a:rPr>
            </a:br>
            <a:r>
              <a:rPr lang="en-US" sz="2800" dirty="0" smtClean="0"/>
              <a:t/>
            </a:r>
            <a:br>
              <a:rPr lang="en-US" sz="2800" dirty="0" smtClean="0"/>
            </a:br>
            <a:endParaRPr lang="en-US" sz="2800" dirty="0" smtClean="0"/>
          </a:p>
        </p:txBody>
      </p:sp>
      <p:graphicFrame>
        <p:nvGraphicFramePr>
          <p:cNvPr id="4" name="Char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51515996"/>
              </p:ext>
            </p:extLst>
          </p:nvPr>
        </p:nvGraphicFramePr>
        <p:xfrm>
          <a:off x="2743200" y="1905000"/>
          <a:ext cx="6252682" cy="381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37227863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>
          <a:xfrm>
            <a:off x="2743200" y="609600"/>
            <a:ext cx="6019800" cy="1295400"/>
          </a:xfrm>
        </p:spPr>
        <p:txBody>
          <a:bodyPr/>
          <a:lstStyle/>
          <a:p>
            <a:r>
              <a:rPr lang="en-US" sz="2800" dirty="0">
                <a:solidFill>
                  <a:srgbClr val="FFCC66"/>
                </a:solidFill>
                <a:latin typeface="Impact" pitchFamily="34" charset="0"/>
              </a:rPr>
              <a:t>USC</a:t>
            </a:r>
            <a:r>
              <a:rPr lang="en-US" sz="2800" dirty="0">
                <a:latin typeface="Impact" pitchFamily="34" charset="0"/>
              </a:rPr>
              <a:t>AUXILIARYSERVICES</a:t>
            </a:r>
            <a:r>
              <a:rPr lang="en-US" sz="2800" dirty="0">
                <a:solidFill>
                  <a:srgbClr val="FFCC66"/>
                </a:solidFill>
                <a:latin typeface="Impact" pitchFamily="34" charset="0"/>
              </a:rPr>
              <a:t>IT</a:t>
            </a:r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en-US" sz="2800" dirty="0" smtClean="0"/>
              <a:t>Email Campaign Reports</a:t>
            </a:r>
            <a:br>
              <a:rPr lang="en-US" sz="2800" dirty="0" smtClean="0"/>
            </a:br>
            <a:r>
              <a:rPr lang="en-US" sz="2800" dirty="0" smtClean="0">
                <a:latin typeface="Impact" pitchFamily="34" charset="0"/>
              </a:rPr>
              <a:t>September</a:t>
            </a:r>
            <a:r>
              <a:rPr lang="en-US" sz="2800" dirty="0" smtClean="0"/>
              <a:t> </a:t>
            </a:r>
            <a:r>
              <a:rPr lang="en-US" sz="2800" dirty="0" smtClean="0">
                <a:latin typeface="Impact" pitchFamily="34" charset="0"/>
              </a:rPr>
              <a:t>2016</a:t>
            </a:r>
            <a:r>
              <a:rPr lang="en-US" sz="2800" dirty="0">
                <a:latin typeface="Impact" pitchFamily="34" charset="0"/>
              </a:rPr>
              <a:t/>
            </a:r>
            <a:br>
              <a:rPr lang="en-US" sz="2800" dirty="0">
                <a:latin typeface="Impact" pitchFamily="34" charset="0"/>
              </a:rPr>
            </a:br>
            <a:r>
              <a:rPr lang="en-US" sz="2800" dirty="0" smtClean="0"/>
              <a:t/>
            </a:r>
            <a:br>
              <a:rPr lang="en-US" sz="2800" dirty="0" smtClean="0"/>
            </a:br>
            <a:endParaRPr lang="en-US" sz="2800" dirty="0" smtClean="0"/>
          </a:p>
        </p:txBody>
      </p:sp>
      <p:graphicFrame>
        <p:nvGraphicFramePr>
          <p:cNvPr id="5" name="Char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35203581"/>
              </p:ext>
            </p:extLst>
          </p:nvPr>
        </p:nvGraphicFramePr>
        <p:xfrm>
          <a:off x="2743200" y="2057400"/>
          <a:ext cx="6136822" cy="35023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41151816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>
          <a:xfrm>
            <a:off x="2743200" y="609600"/>
            <a:ext cx="6019800" cy="1295400"/>
          </a:xfrm>
        </p:spPr>
        <p:txBody>
          <a:bodyPr/>
          <a:lstStyle/>
          <a:p>
            <a:r>
              <a:rPr lang="en-US" sz="2800" dirty="0">
                <a:solidFill>
                  <a:srgbClr val="FFCC66"/>
                </a:solidFill>
                <a:latin typeface="Impact" pitchFamily="34" charset="0"/>
              </a:rPr>
              <a:t>USC</a:t>
            </a:r>
            <a:r>
              <a:rPr lang="en-US" sz="2800" dirty="0">
                <a:latin typeface="Impact" pitchFamily="34" charset="0"/>
              </a:rPr>
              <a:t>AUXILIARYSERVICES</a:t>
            </a:r>
            <a:r>
              <a:rPr lang="en-US" sz="2800" dirty="0">
                <a:solidFill>
                  <a:srgbClr val="FFCC66"/>
                </a:solidFill>
                <a:latin typeface="Impact" pitchFamily="34" charset="0"/>
              </a:rPr>
              <a:t>IT</a:t>
            </a:r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en-US" sz="2800" dirty="0" smtClean="0"/>
              <a:t>Email Campaign Reports</a:t>
            </a:r>
            <a:br>
              <a:rPr lang="en-US" sz="2800" dirty="0" smtClean="0"/>
            </a:br>
            <a:r>
              <a:rPr lang="en-US" sz="2800" dirty="0" smtClean="0">
                <a:latin typeface="Impact" pitchFamily="34" charset="0"/>
              </a:rPr>
              <a:t>September </a:t>
            </a:r>
            <a:r>
              <a:rPr lang="en-US" sz="2800" dirty="0">
                <a:latin typeface="Impact" pitchFamily="34" charset="0"/>
              </a:rPr>
              <a:t>2016</a:t>
            </a:r>
            <a:br>
              <a:rPr lang="en-US" sz="2800" dirty="0">
                <a:latin typeface="Impact" pitchFamily="34" charset="0"/>
              </a:rPr>
            </a:br>
            <a:r>
              <a:rPr lang="en-US" sz="2800" dirty="0" smtClean="0"/>
              <a:t/>
            </a:r>
            <a:br>
              <a:rPr lang="en-US" sz="2800" dirty="0" smtClean="0"/>
            </a:br>
            <a:endParaRPr lang="en-US" sz="2800" dirty="0" smtClean="0"/>
          </a:p>
        </p:txBody>
      </p:sp>
      <p:graphicFrame>
        <p:nvGraphicFramePr>
          <p:cNvPr id="5" name="Char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67760200"/>
              </p:ext>
            </p:extLst>
          </p:nvPr>
        </p:nvGraphicFramePr>
        <p:xfrm>
          <a:off x="2743200" y="1905000"/>
          <a:ext cx="6210300" cy="381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95037043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>
          <a:xfrm>
            <a:off x="2743200" y="609600"/>
            <a:ext cx="6019800" cy="1295400"/>
          </a:xfrm>
        </p:spPr>
        <p:txBody>
          <a:bodyPr/>
          <a:lstStyle/>
          <a:p>
            <a:r>
              <a:rPr lang="en-US" sz="2800" dirty="0">
                <a:solidFill>
                  <a:srgbClr val="FFCC66"/>
                </a:solidFill>
                <a:latin typeface="Impact" pitchFamily="34" charset="0"/>
              </a:rPr>
              <a:t>USC</a:t>
            </a:r>
            <a:r>
              <a:rPr lang="en-US" sz="2800" dirty="0">
                <a:latin typeface="Impact" pitchFamily="34" charset="0"/>
              </a:rPr>
              <a:t>AUXILIARYSERVICES</a:t>
            </a:r>
            <a:r>
              <a:rPr lang="en-US" sz="2800" dirty="0">
                <a:solidFill>
                  <a:srgbClr val="FFCC66"/>
                </a:solidFill>
                <a:latin typeface="Impact" pitchFamily="34" charset="0"/>
              </a:rPr>
              <a:t>IT</a:t>
            </a:r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en-US" sz="2800" dirty="0" smtClean="0"/>
              <a:t>Email Campaign Reports</a:t>
            </a:r>
            <a:br>
              <a:rPr lang="en-US" sz="2800" dirty="0" smtClean="0"/>
            </a:br>
            <a:r>
              <a:rPr lang="en-US" sz="2800" dirty="0" smtClean="0">
                <a:latin typeface="Impact" pitchFamily="34" charset="0"/>
              </a:rPr>
              <a:t>September </a:t>
            </a:r>
            <a:r>
              <a:rPr lang="en-US" sz="2800" dirty="0">
                <a:latin typeface="Impact" pitchFamily="34" charset="0"/>
              </a:rPr>
              <a:t>2016</a:t>
            </a:r>
            <a:br>
              <a:rPr lang="en-US" sz="2800" dirty="0">
                <a:latin typeface="Impact" pitchFamily="34" charset="0"/>
              </a:rPr>
            </a:br>
            <a:r>
              <a:rPr lang="en-US" sz="2800" dirty="0" smtClean="0"/>
              <a:t/>
            </a:r>
            <a:br>
              <a:rPr lang="en-US" sz="2800" dirty="0" smtClean="0"/>
            </a:br>
            <a:endParaRPr lang="en-US" sz="2800" dirty="0" smtClean="0"/>
          </a:p>
        </p:txBody>
      </p:sp>
      <p:graphicFrame>
        <p:nvGraphicFramePr>
          <p:cNvPr id="4" name="Char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67998815"/>
              </p:ext>
            </p:extLst>
          </p:nvPr>
        </p:nvGraphicFramePr>
        <p:xfrm>
          <a:off x="2743200" y="1907628"/>
          <a:ext cx="6198894" cy="3962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5094329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>
          <a:xfrm>
            <a:off x="2743200" y="609600"/>
            <a:ext cx="6019800" cy="1295400"/>
          </a:xfrm>
        </p:spPr>
        <p:txBody>
          <a:bodyPr/>
          <a:lstStyle/>
          <a:p>
            <a:r>
              <a:rPr lang="en-US" sz="2800" dirty="0">
                <a:solidFill>
                  <a:srgbClr val="FFCC66"/>
                </a:solidFill>
                <a:latin typeface="Impact" pitchFamily="34" charset="0"/>
              </a:rPr>
              <a:t>USC</a:t>
            </a:r>
            <a:r>
              <a:rPr lang="en-US" sz="2800" dirty="0">
                <a:latin typeface="Impact" pitchFamily="34" charset="0"/>
              </a:rPr>
              <a:t>AUXILIARYSERVICES</a:t>
            </a:r>
            <a:r>
              <a:rPr lang="en-US" sz="2800" dirty="0">
                <a:solidFill>
                  <a:srgbClr val="FFCC66"/>
                </a:solidFill>
                <a:latin typeface="Impact" pitchFamily="34" charset="0"/>
              </a:rPr>
              <a:t>IT</a:t>
            </a:r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en-US" sz="2800" dirty="0" smtClean="0"/>
              <a:t>Email Campaign Reports</a:t>
            </a:r>
            <a:br>
              <a:rPr lang="en-US" sz="2800" dirty="0" smtClean="0"/>
            </a:br>
            <a:r>
              <a:rPr lang="en-US" sz="2800" dirty="0" smtClean="0">
                <a:latin typeface="Impact" pitchFamily="34" charset="0"/>
              </a:rPr>
              <a:t>September </a:t>
            </a:r>
            <a:r>
              <a:rPr lang="en-US" sz="2800" dirty="0">
                <a:latin typeface="Impact" pitchFamily="34" charset="0"/>
              </a:rPr>
              <a:t>2016</a:t>
            </a:r>
            <a:br>
              <a:rPr lang="en-US" sz="2800" dirty="0">
                <a:latin typeface="Impact" pitchFamily="34" charset="0"/>
              </a:rPr>
            </a:br>
            <a:r>
              <a:rPr lang="en-US" sz="2800" dirty="0" smtClean="0"/>
              <a:t/>
            </a:r>
            <a:br>
              <a:rPr lang="en-US" sz="2800" dirty="0" smtClean="0"/>
            </a:br>
            <a:endParaRPr lang="en-US" sz="2800" dirty="0" smtClean="0"/>
          </a:p>
        </p:txBody>
      </p:sp>
      <p:graphicFrame>
        <p:nvGraphicFramePr>
          <p:cNvPr id="5" name="Char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41389042"/>
              </p:ext>
            </p:extLst>
          </p:nvPr>
        </p:nvGraphicFramePr>
        <p:xfrm>
          <a:off x="2743200" y="1752600"/>
          <a:ext cx="6060622" cy="42603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69762644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>
          <a:xfrm>
            <a:off x="2743200" y="609600"/>
            <a:ext cx="6019800" cy="1295400"/>
          </a:xfrm>
        </p:spPr>
        <p:txBody>
          <a:bodyPr/>
          <a:lstStyle/>
          <a:p>
            <a:r>
              <a:rPr lang="en-US" sz="2800" dirty="0">
                <a:solidFill>
                  <a:srgbClr val="FFCC66"/>
                </a:solidFill>
                <a:latin typeface="Impact" pitchFamily="34" charset="0"/>
              </a:rPr>
              <a:t>USC</a:t>
            </a:r>
            <a:r>
              <a:rPr lang="en-US" sz="2800" dirty="0">
                <a:latin typeface="Impact" pitchFamily="34" charset="0"/>
              </a:rPr>
              <a:t>AUXILIARYSERVICES</a:t>
            </a:r>
            <a:r>
              <a:rPr lang="en-US" sz="2800" dirty="0">
                <a:solidFill>
                  <a:srgbClr val="FFCC66"/>
                </a:solidFill>
                <a:latin typeface="Impact" pitchFamily="34" charset="0"/>
              </a:rPr>
              <a:t>IT</a:t>
            </a:r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en-US" sz="2800" dirty="0" smtClean="0"/>
              <a:t>Email Campaign Reports</a:t>
            </a:r>
            <a:br>
              <a:rPr lang="en-US" sz="2800" dirty="0" smtClean="0"/>
            </a:br>
            <a:r>
              <a:rPr lang="en-US" sz="2800" dirty="0" smtClean="0">
                <a:latin typeface="Impact" pitchFamily="34" charset="0"/>
              </a:rPr>
              <a:t>September </a:t>
            </a:r>
            <a:r>
              <a:rPr lang="en-US" sz="2800" dirty="0">
                <a:latin typeface="Impact" pitchFamily="34" charset="0"/>
              </a:rPr>
              <a:t>2016</a:t>
            </a:r>
            <a:br>
              <a:rPr lang="en-US" sz="2800" dirty="0">
                <a:latin typeface="Impact" pitchFamily="34" charset="0"/>
              </a:rPr>
            </a:br>
            <a:r>
              <a:rPr lang="en-US" sz="2800" dirty="0" smtClean="0"/>
              <a:t/>
            </a:r>
            <a:br>
              <a:rPr lang="en-US" sz="2800" dirty="0" smtClean="0"/>
            </a:br>
            <a:endParaRPr lang="en-US" sz="2800" dirty="0" smtClean="0"/>
          </a:p>
        </p:txBody>
      </p:sp>
      <p:graphicFrame>
        <p:nvGraphicFramePr>
          <p:cNvPr id="4" name="Char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07463614"/>
              </p:ext>
            </p:extLst>
          </p:nvPr>
        </p:nvGraphicFramePr>
        <p:xfrm>
          <a:off x="2743200" y="1981200"/>
          <a:ext cx="6172200" cy="3733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66662381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>
          <a:xfrm>
            <a:off x="2743200" y="609600"/>
            <a:ext cx="6019800" cy="1295400"/>
          </a:xfrm>
        </p:spPr>
        <p:txBody>
          <a:bodyPr/>
          <a:lstStyle/>
          <a:p>
            <a:r>
              <a:rPr lang="en-US" sz="2800" dirty="0">
                <a:solidFill>
                  <a:srgbClr val="FFCC66"/>
                </a:solidFill>
                <a:latin typeface="Impact" pitchFamily="34" charset="0"/>
              </a:rPr>
              <a:t>USC</a:t>
            </a:r>
            <a:r>
              <a:rPr lang="en-US" sz="2800" dirty="0">
                <a:latin typeface="Impact" pitchFamily="34" charset="0"/>
              </a:rPr>
              <a:t>AUXILIARYSERVICES</a:t>
            </a:r>
            <a:r>
              <a:rPr lang="en-US" sz="2800" dirty="0">
                <a:solidFill>
                  <a:srgbClr val="FFCC66"/>
                </a:solidFill>
                <a:latin typeface="Impact" pitchFamily="34" charset="0"/>
              </a:rPr>
              <a:t>IT</a:t>
            </a:r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en-US" sz="2800" dirty="0" smtClean="0"/>
              <a:t>Email Campaign Reports</a:t>
            </a:r>
            <a:br>
              <a:rPr lang="en-US" sz="2800" dirty="0" smtClean="0"/>
            </a:br>
            <a:r>
              <a:rPr lang="en-US" sz="2800" dirty="0" smtClean="0">
                <a:latin typeface="Impact" pitchFamily="34" charset="0"/>
              </a:rPr>
              <a:t>September </a:t>
            </a:r>
            <a:r>
              <a:rPr lang="en-US" sz="2800" dirty="0">
                <a:latin typeface="Impact" pitchFamily="34" charset="0"/>
              </a:rPr>
              <a:t>2016</a:t>
            </a:r>
            <a:br>
              <a:rPr lang="en-US" sz="2800" dirty="0">
                <a:latin typeface="Impact" pitchFamily="34" charset="0"/>
              </a:rPr>
            </a:br>
            <a:r>
              <a:rPr lang="en-US" sz="2800" dirty="0" smtClean="0"/>
              <a:t/>
            </a:r>
            <a:br>
              <a:rPr lang="en-US" sz="2800" dirty="0" smtClean="0"/>
            </a:br>
            <a:endParaRPr lang="en-US" sz="2800" dirty="0" smtClean="0"/>
          </a:p>
        </p:txBody>
      </p:sp>
      <p:graphicFrame>
        <p:nvGraphicFramePr>
          <p:cNvPr id="5" name="Char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10549270"/>
              </p:ext>
            </p:extLst>
          </p:nvPr>
        </p:nvGraphicFramePr>
        <p:xfrm>
          <a:off x="2846294" y="1752600"/>
          <a:ext cx="5916706" cy="451050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53516670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ChangeArrowheads="1"/>
          </p:cNvSpPr>
          <p:nvPr/>
        </p:nvSpPr>
        <p:spPr bwMode="auto">
          <a:xfrm>
            <a:off x="2743200" y="152400"/>
            <a:ext cx="601980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r>
              <a:rPr lang="en-US" sz="2800" dirty="0" smtClean="0">
                <a:solidFill>
                  <a:srgbClr val="FFCC66"/>
                </a:solidFill>
                <a:latin typeface="Impact" pitchFamily="34" charset="0"/>
              </a:rPr>
              <a:t>USC</a:t>
            </a:r>
            <a:r>
              <a:rPr lang="en-US" sz="2800" dirty="0" smtClean="0">
                <a:latin typeface="Impact" pitchFamily="34" charset="0"/>
              </a:rPr>
              <a:t>AUXILIARYSERVICES</a:t>
            </a:r>
            <a:r>
              <a:rPr lang="en-US" sz="2800" dirty="0" smtClean="0">
                <a:solidFill>
                  <a:srgbClr val="FFCC66"/>
                </a:solidFill>
                <a:latin typeface="Impact" pitchFamily="34" charset="0"/>
              </a:rPr>
              <a:t>IT</a:t>
            </a:r>
            <a:r>
              <a:rPr lang="en-US" sz="2800" dirty="0">
                <a:latin typeface="Impact" pitchFamily="34" charset="0"/>
              </a:rPr>
              <a:t/>
            </a:r>
            <a:br>
              <a:rPr lang="en-US" sz="2800" dirty="0">
                <a:latin typeface="Impact" pitchFamily="34" charset="0"/>
              </a:rPr>
            </a:br>
            <a:r>
              <a:rPr lang="en-US" sz="2800" dirty="0">
                <a:latin typeface="Impact" pitchFamily="34" charset="0"/>
              </a:rPr>
              <a:t>Service Desk Reports</a:t>
            </a:r>
          </a:p>
          <a:p>
            <a:pPr algn="ctr"/>
            <a:r>
              <a:rPr lang="en-US" sz="2800" dirty="0" smtClean="0">
                <a:latin typeface="Impact" pitchFamily="34" charset="0"/>
              </a:rPr>
              <a:t>September 2016</a:t>
            </a:r>
            <a:endParaRPr lang="en-US" sz="2800" dirty="0">
              <a:latin typeface="Impact" pitchFamily="34" charset="0"/>
            </a:endParaRPr>
          </a:p>
        </p:txBody>
      </p:sp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2971800" y="2057400"/>
            <a:ext cx="5791200" cy="426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 algn="l">
              <a:spcBef>
                <a:spcPct val="50000"/>
              </a:spcBef>
              <a:buFontTx/>
              <a:buChar char="•"/>
            </a:pPr>
            <a:endParaRPr lang="en-US" sz="1800">
              <a:latin typeface="Verdana" pitchFamily="34" charset="0"/>
            </a:endParaRPr>
          </a:p>
        </p:txBody>
      </p:sp>
      <p:graphicFrame>
        <p:nvGraphicFramePr>
          <p:cNvPr id="7" name="Chart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60426806"/>
              </p:ext>
            </p:extLst>
          </p:nvPr>
        </p:nvGraphicFramePr>
        <p:xfrm>
          <a:off x="2740270" y="2286000"/>
          <a:ext cx="6254259" cy="33639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>
          <a:xfrm>
            <a:off x="2743200" y="609600"/>
            <a:ext cx="6019800" cy="1295400"/>
          </a:xfrm>
        </p:spPr>
        <p:txBody>
          <a:bodyPr/>
          <a:lstStyle/>
          <a:p>
            <a:r>
              <a:rPr lang="en-US" sz="2800" dirty="0">
                <a:solidFill>
                  <a:srgbClr val="FFCC66"/>
                </a:solidFill>
                <a:latin typeface="Impact" pitchFamily="34" charset="0"/>
              </a:rPr>
              <a:t>USC</a:t>
            </a:r>
            <a:r>
              <a:rPr lang="en-US" sz="2800" dirty="0">
                <a:latin typeface="Impact" pitchFamily="34" charset="0"/>
              </a:rPr>
              <a:t>AUXILIARYSERVICES</a:t>
            </a:r>
            <a:r>
              <a:rPr lang="en-US" sz="2800" dirty="0">
                <a:solidFill>
                  <a:srgbClr val="FFCC66"/>
                </a:solidFill>
                <a:latin typeface="Impact" pitchFamily="34" charset="0"/>
              </a:rPr>
              <a:t>IT</a:t>
            </a:r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en-US" sz="2800" dirty="0" smtClean="0"/>
              <a:t>Email Campaign Reports</a:t>
            </a:r>
            <a:br>
              <a:rPr lang="en-US" sz="2800" dirty="0" smtClean="0"/>
            </a:br>
            <a:r>
              <a:rPr lang="en-US" sz="2800" dirty="0" smtClean="0">
                <a:latin typeface="Impact" pitchFamily="34" charset="0"/>
              </a:rPr>
              <a:t>September </a:t>
            </a:r>
            <a:r>
              <a:rPr lang="en-US" sz="2800" dirty="0">
                <a:latin typeface="Impact" pitchFamily="34" charset="0"/>
              </a:rPr>
              <a:t>2016</a:t>
            </a:r>
            <a:br>
              <a:rPr lang="en-US" sz="2800" dirty="0">
                <a:latin typeface="Impact" pitchFamily="34" charset="0"/>
              </a:rPr>
            </a:br>
            <a:r>
              <a:rPr lang="en-US" sz="2800" dirty="0" smtClean="0"/>
              <a:t/>
            </a:r>
            <a:br>
              <a:rPr lang="en-US" sz="2800" dirty="0" smtClean="0"/>
            </a:br>
            <a:endParaRPr lang="en-US" sz="2800" dirty="0" smtClean="0"/>
          </a:p>
        </p:txBody>
      </p:sp>
      <p:graphicFrame>
        <p:nvGraphicFramePr>
          <p:cNvPr id="5" name="Char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77969623"/>
              </p:ext>
            </p:extLst>
          </p:nvPr>
        </p:nvGraphicFramePr>
        <p:xfrm>
          <a:off x="2819400" y="1752600"/>
          <a:ext cx="5943600" cy="4495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13141125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>
          <a:xfrm>
            <a:off x="2743200" y="609600"/>
            <a:ext cx="6019800" cy="1295400"/>
          </a:xfrm>
        </p:spPr>
        <p:txBody>
          <a:bodyPr/>
          <a:lstStyle/>
          <a:p>
            <a:r>
              <a:rPr lang="en-US" sz="2800" dirty="0">
                <a:solidFill>
                  <a:srgbClr val="FFCC66"/>
                </a:solidFill>
                <a:latin typeface="Impact" pitchFamily="34" charset="0"/>
              </a:rPr>
              <a:t>USC</a:t>
            </a:r>
            <a:r>
              <a:rPr lang="en-US" sz="2800" dirty="0">
                <a:latin typeface="Impact" pitchFamily="34" charset="0"/>
              </a:rPr>
              <a:t>AUXILIARYSERVICES</a:t>
            </a:r>
            <a:r>
              <a:rPr lang="en-US" sz="2800" dirty="0">
                <a:solidFill>
                  <a:srgbClr val="FFCC66"/>
                </a:solidFill>
                <a:latin typeface="Impact" pitchFamily="34" charset="0"/>
              </a:rPr>
              <a:t>IT</a:t>
            </a:r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en-US" sz="2800" dirty="0" smtClean="0"/>
              <a:t>Email Campaign Reports</a:t>
            </a:r>
            <a:br>
              <a:rPr lang="en-US" sz="2800" dirty="0" smtClean="0"/>
            </a:br>
            <a:r>
              <a:rPr lang="en-US" sz="2800" dirty="0" smtClean="0">
                <a:latin typeface="Impact" pitchFamily="34" charset="0"/>
              </a:rPr>
              <a:t>September </a:t>
            </a:r>
            <a:r>
              <a:rPr lang="en-US" sz="2800" dirty="0">
                <a:latin typeface="Impact" pitchFamily="34" charset="0"/>
              </a:rPr>
              <a:t>2016</a:t>
            </a:r>
            <a:br>
              <a:rPr lang="en-US" sz="2800" dirty="0">
                <a:latin typeface="Impact" pitchFamily="34" charset="0"/>
              </a:rPr>
            </a:br>
            <a:r>
              <a:rPr lang="en-US" sz="2800" dirty="0" smtClean="0"/>
              <a:t/>
            </a:r>
            <a:br>
              <a:rPr lang="en-US" sz="2800" dirty="0" smtClean="0"/>
            </a:br>
            <a:endParaRPr lang="en-US" sz="2800" dirty="0" smtClean="0"/>
          </a:p>
        </p:txBody>
      </p:sp>
      <p:graphicFrame>
        <p:nvGraphicFramePr>
          <p:cNvPr id="5" name="Char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22727474"/>
              </p:ext>
            </p:extLst>
          </p:nvPr>
        </p:nvGraphicFramePr>
        <p:xfrm>
          <a:off x="2743200" y="2057400"/>
          <a:ext cx="6160794" cy="395189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48434651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>
          <a:xfrm>
            <a:off x="2743200" y="609600"/>
            <a:ext cx="6019800" cy="1295400"/>
          </a:xfrm>
        </p:spPr>
        <p:txBody>
          <a:bodyPr/>
          <a:lstStyle/>
          <a:p>
            <a:r>
              <a:rPr lang="en-US" sz="2800" dirty="0">
                <a:solidFill>
                  <a:srgbClr val="FFCC66"/>
                </a:solidFill>
                <a:latin typeface="Impact" pitchFamily="34" charset="0"/>
              </a:rPr>
              <a:t>USC</a:t>
            </a:r>
            <a:r>
              <a:rPr lang="en-US" sz="2800" dirty="0">
                <a:latin typeface="Impact" pitchFamily="34" charset="0"/>
              </a:rPr>
              <a:t>AUXILIARYSERVICES</a:t>
            </a:r>
            <a:r>
              <a:rPr lang="en-US" sz="2800" dirty="0">
                <a:solidFill>
                  <a:srgbClr val="FFCC66"/>
                </a:solidFill>
                <a:latin typeface="Impact" pitchFamily="34" charset="0"/>
              </a:rPr>
              <a:t>IT</a:t>
            </a:r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en-US" sz="2800" dirty="0" smtClean="0"/>
              <a:t>Email Campaign Reports</a:t>
            </a:r>
            <a:br>
              <a:rPr lang="en-US" sz="2800" dirty="0" smtClean="0"/>
            </a:br>
            <a:r>
              <a:rPr lang="en-US" sz="2800" dirty="0" smtClean="0">
                <a:latin typeface="Impact" pitchFamily="34" charset="0"/>
              </a:rPr>
              <a:t>September </a:t>
            </a:r>
            <a:r>
              <a:rPr lang="en-US" sz="2800" dirty="0">
                <a:latin typeface="Impact" pitchFamily="34" charset="0"/>
              </a:rPr>
              <a:t>2016</a:t>
            </a:r>
            <a:br>
              <a:rPr lang="en-US" sz="2800" dirty="0">
                <a:latin typeface="Impact" pitchFamily="34" charset="0"/>
              </a:rPr>
            </a:br>
            <a:r>
              <a:rPr lang="en-US" sz="2800" dirty="0" smtClean="0"/>
              <a:t/>
            </a:r>
            <a:br>
              <a:rPr lang="en-US" sz="2800" dirty="0" smtClean="0"/>
            </a:br>
            <a:endParaRPr lang="en-US" sz="2800" dirty="0" smtClean="0"/>
          </a:p>
        </p:txBody>
      </p:sp>
      <p:graphicFrame>
        <p:nvGraphicFramePr>
          <p:cNvPr id="5" name="Char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00403342"/>
              </p:ext>
            </p:extLst>
          </p:nvPr>
        </p:nvGraphicFramePr>
        <p:xfrm>
          <a:off x="2819400" y="2057400"/>
          <a:ext cx="6073189" cy="3962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09461278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>
          <a:xfrm>
            <a:off x="2743200" y="609600"/>
            <a:ext cx="6019800" cy="1295400"/>
          </a:xfrm>
        </p:spPr>
        <p:txBody>
          <a:bodyPr/>
          <a:lstStyle/>
          <a:p>
            <a:r>
              <a:rPr lang="en-US" sz="2800" dirty="0">
                <a:solidFill>
                  <a:srgbClr val="FFCC66"/>
                </a:solidFill>
                <a:latin typeface="Impact" pitchFamily="34" charset="0"/>
              </a:rPr>
              <a:t>USC</a:t>
            </a:r>
            <a:r>
              <a:rPr lang="en-US" sz="2800" dirty="0">
                <a:latin typeface="Impact" pitchFamily="34" charset="0"/>
              </a:rPr>
              <a:t>AUXILIARYSERVICES</a:t>
            </a:r>
            <a:r>
              <a:rPr lang="en-US" sz="2800" dirty="0">
                <a:solidFill>
                  <a:srgbClr val="FFCC66"/>
                </a:solidFill>
                <a:latin typeface="Impact" pitchFamily="34" charset="0"/>
              </a:rPr>
              <a:t>IT</a:t>
            </a:r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en-US" sz="2800" dirty="0" smtClean="0"/>
              <a:t>Email Campaign Reports</a:t>
            </a:r>
            <a:br>
              <a:rPr lang="en-US" sz="2800" dirty="0" smtClean="0"/>
            </a:br>
            <a:r>
              <a:rPr lang="en-US" sz="2800" dirty="0" smtClean="0">
                <a:latin typeface="Impact" pitchFamily="34" charset="0"/>
              </a:rPr>
              <a:t>September </a:t>
            </a:r>
            <a:r>
              <a:rPr lang="en-US" sz="2800" dirty="0">
                <a:latin typeface="Impact" pitchFamily="34" charset="0"/>
              </a:rPr>
              <a:t>2016</a:t>
            </a:r>
            <a:br>
              <a:rPr lang="en-US" sz="2800" dirty="0">
                <a:latin typeface="Impact" pitchFamily="34" charset="0"/>
              </a:rPr>
            </a:br>
            <a:r>
              <a:rPr lang="en-US" sz="2800" dirty="0" smtClean="0"/>
              <a:t/>
            </a:r>
            <a:br>
              <a:rPr lang="en-US" sz="2800" dirty="0" smtClean="0"/>
            </a:br>
            <a:endParaRPr lang="en-US" sz="2800" dirty="0" smtClean="0"/>
          </a:p>
        </p:txBody>
      </p:sp>
      <p:graphicFrame>
        <p:nvGraphicFramePr>
          <p:cNvPr id="5" name="Char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40121076"/>
              </p:ext>
            </p:extLst>
          </p:nvPr>
        </p:nvGraphicFramePr>
        <p:xfrm>
          <a:off x="2743200" y="2057400"/>
          <a:ext cx="6172200" cy="386255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425912868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>
          <a:xfrm>
            <a:off x="2743200" y="609600"/>
            <a:ext cx="6019800" cy="1295400"/>
          </a:xfrm>
        </p:spPr>
        <p:txBody>
          <a:bodyPr/>
          <a:lstStyle/>
          <a:p>
            <a:r>
              <a:rPr lang="en-US" sz="2800" dirty="0">
                <a:solidFill>
                  <a:srgbClr val="FFCC66"/>
                </a:solidFill>
                <a:latin typeface="Impact" pitchFamily="34" charset="0"/>
              </a:rPr>
              <a:t>USC</a:t>
            </a:r>
            <a:r>
              <a:rPr lang="en-US" sz="2800" dirty="0">
                <a:latin typeface="Impact" pitchFamily="34" charset="0"/>
              </a:rPr>
              <a:t>AUXILIARYSERVICES</a:t>
            </a:r>
            <a:r>
              <a:rPr lang="en-US" sz="2800" dirty="0">
                <a:solidFill>
                  <a:srgbClr val="FFCC66"/>
                </a:solidFill>
                <a:latin typeface="Impact" pitchFamily="34" charset="0"/>
              </a:rPr>
              <a:t>IT</a:t>
            </a:r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en-US" sz="2800" dirty="0" smtClean="0"/>
              <a:t>Email Campaign Reports</a:t>
            </a:r>
            <a:br>
              <a:rPr lang="en-US" sz="2800" dirty="0" smtClean="0"/>
            </a:br>
            <a:r>
              <a:rPr lang="en-US" sz="2800" dirty="0" smtClean="0">
                <a:latin typeface="Impact" pitchFamily="34" charset="0"/>
              </a:rPr>
              <a:t>September </a:t>
            </a:r>
            <a:r>
              <a:rPr lang="en-US" sz="2800" dirty="0">
                <a:latin typeface="Impact" pitchFamily="34" charset="0"/>
              </a:rPr>
              <a:t>2016</a:t>
            </a:r>
            <a:br>
              <a:rPr lang="en-US" sz="2800" dirty="0">
                <a:latin typeface="Impact" pitchFamily="34" charset="0"/>
              </a:rPr>
            </a:br>
            <a:r>
              <a:rPr lang="en-US" sz="2800" dirty="0" smtClean="0"/>
              <a:t/>
            </a:r>
            <a:br>
              <a:rPr lang="en-US" sz="2800" dirty="0" smtClean="0"/>
            </a:br>
            <a:endParaRPr lang="en-US" sz="2800" dirty="0" smtClean="0"/>
          </a:p>
        </p:txBody>
      </p:sp>
      <p:graphicFrame>
        <p:nvGraphicFramePr>
          <p:cNvPr id="5" name="Char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67409306"/>
              </p:ext>
            </p:extLst>
          </p:nvPr>
        </p:nvGraphicFramePr>
        <p:xfrm>
          <a:off x="2743200" y="2057400"/>
          <a:ext cx="6160794" cy="4038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88729765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>
          <a:xfrm>
            <a:off x="2743200" y="609600"/>
            <a:ext cx="6019800" cy="1295400"/>
          </a:xfrm>
        </p:spPr>
        <p:txBody>
          <a:bodyPr/>
          <a:lstStyle/>
          <a:p>
            <a:r>
              <a:rPr lang="en-US" sz="2800" dirty="0">
                <a:solidFill>
                  <a:srgbClr val="FFCC66"/>
                </a:solidFill>
                <a:latin typeface="Impact" pitchFamily="34" charset="0"/>
              </a:rPr>
              <a:t>USC</a:t>
            </a:r>
            <a:r>
              <a:rPr lang="en-US" sz="2800" dirty="0">
                <a:latin typeface="Impact" pitchFamily="34" charset="0"/>
              </a:rPr>
              <a:t>AUXILIARYSERVICES</a:t>
            </a:r>
            <a:r>
              <a:rPr lang="en-US" sz="2800" dirty="0">
                <a:solidFill>
                  <a:srgbClr val="FFCC66"/>
                </a:solidFill>
                <a:latin typeface="Impact" pitchFamily="34" charset="0"/>
              </a:rPr>
              <a:t>IT</a:t>
            </a:r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en-US" sz="2800" dirty="0" smtClean="0"/>
              <a:t>Email Campaign Reports</a:t>
            </a:r>
            <a:br>
              <a:rPr lang="en-US" sz="2800" dirty="0" smtClean="0"/>
            </a:br>
            <a:r>
              <a:rPr lang="en-US" sz="2800" dirty="0" smtClean="0">
                <a:latin typeface="Impact" pitchFamily="34" charset="0"/>
              </a:rPr>
              <a:t>September </a:t>
            </a:r>
            <a:r>
              <a:rPr lang="en-US" sz="2800" dirty="0">
                <a:latin typeface="Impact" pitchFamily="34" charset="0"/>
              </a:rPr>
              <a:t>2016</a:t>
            </a:r>
            <a:br>
              <a:rPr lang="en-US" sz="2800" dirty="0">
                <a:latin typeface="Impact" pitchFamily="34" charset="0"/>
              </a:rPr>
            </a:br>
            <a:r>
              <a:rPr lang="en-US" sz="2800" dirty="0" smtClean="0"/>
              <a:t/>
            </a:r>
            <a:br>
              <a:rPr lang="en-US" sz="2800" dirty="0" smtClean="0"/>
            </a:br>
            <a:endParaRPr lang="en-US" sz="2800" dirty="0" smtClean="0"/>
          </a:p>
        </p:txBody>
      </p:sp>
      <p:graphicFrame>
        <p:nvGraphicFramePr>
          <p:cNvPr id="4" name="Char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18147921"/>
              </p:ext>
            </p:extLst>
          </p:nvPr>
        </p:nvGraphicFramePr>
        <p:xfrm>
          <a:off x="2743199" y="1902372"/>
          <a:ext cx="6172201" cy="41174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23317451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>
          <a:xfrm>
            <a:off x="2743200" y="609600"/>
            <a:ext cx="6019800" cy="1295400"/>
          </a:xfrm>
        </p:spPr>
        <p:txBody>
          <a:bodyPr/>
          <a:lstStyle/>
          <a:p>
            <a:r>
              <a:rPr lang="en-US" sz="2800" dirty="0">
                <a:solidFill>
                  <a:srgbClr val="FFCC66"/>
                </a:solidFill>
                <a:latin typeface="Impact" pitchFamily="34" charset="0"/>
              </a:rPr>
              <a:t>USC</a:t>
            </a:r>
            <a:r>
              <a:rPr lang="en-US" sz="2800" dirty="0">
                <a:latin typeface="Impact" pitchFamily="34" charset="0"/>
              </a:rPr>
              <a:t>AUXILIARYSERVICES</a:t>
            </a:r>
            <a:r>
              <a:rPr lang="en-US" sz="2800" dirty="0">
                <a:solidFill>
                  <a:srgbClr val="FFCC66"/>
                </a:solidFill>
                <a:latin typeface="Impact" pitchFamily="34" charset="0"/>
              </a:rPr>
              <a:t>IT</a:t>
            </a:r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en-US" sz="2800" dirty="0" smtClean="0"/>
              <a:t>Email Campaign Reports</a:t>
            </a:r>
            <a:br>
              <a:rPr lang="en-US" sz="2800" dirty="0" smtClean="0"/>
            </a:br>
            <a:r>
              <a:rPr lang="en-US" sz="2800" dirty="0" smtClean="0">
                <a:latin typeface="Impact" pitchFamily="34" charset="0"/>
              </a:rPr>
              <a:t>September </a:t>
            </a:r>
            <a:r>
              <a:rPr lang="en-US" sz="2800" dirty="0">
                <a:latin typeface="Impact" pitchFamily="34" charset="0"/>
              </a:rPr>
              <a:t>2016</a:t>
            </a:r>
            <a:br>
              <a:rPr lang="en-US" sz="2800" dirty="0">
                <a:latin typeface="Impact" pitchFamily="34" charset="0"/>
              </a:rPr>
            </a:br>
            <a:r>
              <a:rPr lang="en-US" sz="2800" dirty="0" smtClean="0"/>
              <a:t/>
            </a:r>
            <a:br>
              <a:rPr lang="en-US" sz="2800" dirty="0" smtClean="0"/>
            </a:br>
            <a:endParaRPr lang="en-US" sz="2800" dirty="0" smtClean="0"/>
          </a:p>
        </p:txBody>
      </p:sp>
      <p:graphicFrame>
        <p:nvGraphicFramePr>
          <p:cNvPr id="5" name="Char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92566219"/>
              </p:ext>
            </p:extLst>
          </p:nvPr>
        </p:nvGraphicFramePr>
        <p:xfrm>
          <a:off x="2743200" y="2133600"/>
          <a:ext cx="6148552" cy="381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415172923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>
          <a:xfrm>
            <a:off x="2743200" y="609600"/>
            <a:ext cx="6019800" cy="1295400"/>
          </a:xfrm>
        </p:spPr>
        <p:txBody>
          <a:bodyPr/>
          <a:lstStyle/>
          <a:p>
            <a:r>
              <a:rPr lang="en-US" sz="2800" dirty="0">
                <a:solidFill>
                  <a:srgbClr val="FFCC66"/>
                </a:solidFill>
                <a:latin typeface="Impact" pitchFamily="34" charset="0"/>
              </a:rPr>
              <a:t>USC</a:t>
            </a:r>
            <a:r>
              <a:rPr lang="en-US" sz="2800" dirty="0">
                <a:latin typeface="Impact" pitchFamily="34" charset="0"/>
              </a:rPr>
              <a:t>AUXILIARYSERVICES</a:t>
            </a:r>
            <a:r>
              <a:rPr lang="en-US" sz="2800" dirty="0">
                <a:solidFill>
                  <a:srgbClr val="FFCC66"/>
                </a:solidFill>
                <a:latin typeface="Impact" pitchFamily="34" charset="0"/>
              </a:rPr>
              <a:t>IT</a:t>
            </a:r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en-US" sz="2800" dirty="0" smtClean="0"/>
              <a:t>Email Campaign Reports</a:t>
            </a:r>
            <a:br>
              <a:rPr lang="en-US" sz="2800" dirty="0" smtClean="0"/>
            </a:br>
            <a:r>
              <a:rPr lang="en-US" sz="2800" dirty="0" smtClean="0">
                <a:latin typeface="Impact" pitchFamily="34" charset="0"/>
              </a:rPr>
              <a:t>September </a:t>
            </a:r>
            <a:r>
              <a:rPr lang="en-US" sz="2800" dirty="0">
                <a:latin typeface="Impact" pitchFamily="34" charset="0"/>
              </a:rPr>
              <a:t>2016</a:t>
            </a:r>
            <a:br>
              <a:rPr lang="en-US" sz="2800" dirty="0">
                <a:latin typeface="Impact" pitchFamily="34" charset="0"/>
              </a:rPr>
            </a:br>
            <a:r>
              <a:rPr lang="en-US" sz="2800" dirty="0" smtClean="0"/>
              <a:t/>
            </a:r>
            <a:br>
              <a:rPr lang="en-US" sz="2800" dirty="0" smtClean="0"/>
            </a:br>
            <a:endParaRPr lang="en-US" sz="2800" dirty="0" smtClean="0"/>
          </a:p>
        </p:txBody>
      </p:sp>
      <p:graphicFrame>
        <p:nvGraphicFramePr>
          <p:cNvPr id="5" name="Char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25671523"/>
              </p:ext>
            </p:extLst>
          </p:nvPr>
        </p:nvGraphicFramePr>
        <p:xfrm>
          <a:off x="2819400" y="1752601"/>
          <a:ext cx="6019800" cy="41909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424639558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>
          <a:xfrm>
            <a:off x="2743200" y="609600"/>
            <a:ext cx="6019800" cy="1295400"/>
          </a:xfrm>
        </p:spPr>
        <p:txBody>
          <a:bodyPr/>
          <a:lstStyle/>
          <a:p>
            <a:r>
              <a:rPr lang="en-US" sz="2800" dirty="0">
                <a:solidFill>
                  <a:srgbClr val="FFCC66"/>
                </a:solidFill>
                <a:latin typeface="Impact" pitchFamily="34" charset="0"/>
              </a:rPr>
              <a:t>USC</a:t>
            </a:r>
            <a:r>
              <a:rPr lang="en-US" sz="2800" dirty="0">
                <a:latin typeface="Impact" pitchFamily="34" charset="0"/>
              </a:rPr>
              <a:t>AUXILIARYSERVICES</a:t>
            </a:r>
            <a:r>
              <a:rPr lang="en-US" sz="2800" dirty="0">
                <a:solidFill>
                  <a:srgbClr val="FFCC66"/>
                </a:solidFill>
                <a:latin typeface="Impact" pitchFamily="34" charset="0"/>
              </a:rPr>
              <a:t>IT</a:t>
            </a:r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en-US" sz="2800" dirty="0" smtClean="0"/>
              <a:t>Email Campaign Reports</a:t>
            </a:r>
            <a:br>
              <a:rPr lang="en-US" sz="2800" dirty="0" smtClean="0"/>
            </a:br>
            <a:r>
              <a:rPr lang="en-US" sz="2800" dirty="0" smtClean="0">
                <a:latin typeface="Impact" pitchFamily="34" charset="0"/>
              </a:rPr>
              <a:t>September </a:t>
            </a:r>
            <a:r>
              <a:rPr lang="en-US" sz="2800" dirty="0">
                <a:latin typeface="Impact" pitchFamily="34" charset="0"/>
              </a:rPr>
              <a:t>2016</a:t>
            </a:r>
            <a:br>
              <a:rPr lang="en-US" sz="2800" dirty="0">
                <a:latin typeface="Impact" pitchFamily="34" charset="0"/>
              </a:rPr>
            </a:br>
            <a:r>
              <a:rPr lang="en-US" sz="2800" dirty="0" smtClean="0"/>
              <a:t/>
            </a:r>
            <a:br>
              <a:rPr lang="en-US" sz="2800" dirty="0" smtClean="0"/>
            </a:br>
            <a:endParaRPr lang="en-US" sz="2800" dirty="0" smtClean="0"/>
          </a:p>
        </p:txBody>
      </p:sp>
      <p:graphicFrame>
        <p:nvGraphicFramePr>
          <p:cNvPr id="5" name="Char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65141128"/>
              </p:ext>
            </p:extLst>
          </p:nvPr>
        </p:nvGraphicFramePr>
        <p:xfrm>
          <a:off x="2743200" y="1828800"/>
          <a:ext cx="6145306" cy="443430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95991577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>
          <a:xfrm>
            <a:off x="2743200" y="609600"/>
            <a:ext cx="6019800" cy="1295400"/>
          </a:xfrm>
        </p:spPr>
        <p:txBody>
          <a:bodyPr/>
          <a:lstStyle/>
          <a:p>
            <a:r>
              <a:rPr lang="en-US" sz="2800" dirty="0">
                <a:solidFill>
                  <a:srgbClr val="FFCC66"/>
                </a:solidFill>
                <a:latin typeface="Impact" pitchFamily="34" charset="0"/>
              </a:rPr>
              <a:t>USC</a:t>
            </a:r>
            <a:r>
              <a:rPr lang="en-US" sz="2800" dirty="0">
                <a:latin typeface="Impact" pitchFamily="34" charset="0"/>
              </a:rPr>
              <a:t>AUXILIARYSERVICES</a:t>
            </a:r>
            <a:r>
              <a:rPr lang="en-US" sz="2800" dirty="0">
                <a:solidFill>
                  <a:srgbClr val="FFCC66"/>
                </a:solidFill>
                <a:latin typeface="Impact" pitchFamily="34" charset="0"/>
              </a:rPr>
              <a:t>IT</a:t>
            </a:r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en-US" sz="2800" dirty="0" smtClean="0"/>
              <a:t>Email Campaign Reports</a:t>
            </a:r>
            <a:br>
              <a:rPr lang="en-US" sz="2800" dirty="0" smtClean="0"/>
            </a:br>
            <a:r>
              <a:rPr lang="en-US" sz="2800" dirty="0" smtClean="0">
                <a:latin typeface="Impact" pitchFamily="34" charset="0"/>
              </a:rPr>
              <a:t>September </a:t>
            </a:r>
            <a:r>
              <a:rPr lang="en-US" sz="2800" dirty="0">
                <a:latin typeface="Impact" pitchFamily="34" charset="0"/>
              </a:rPr>
              <a:t>2016</a:t>
            </a:r>
            <a:br>
              <a:rPr lang="en-US" sz="2800" dirty="0">
                <a:latin typeface="Impact" pitchFamily="34" charset="0"/>
              </a:rPr>
            </a:br>
            <a:r>
              <a:rPr lang="en-US" sz="2800" dirty="0" smtClean="0"/>
              <a:t/>
            </a:r>
            <a:br>
              <a:rPr lang="en-US" sz="2800" dirty="0" smtClean="0"/>
            </a:br>
            <a:endParaRPr lang="en-US" sz="2800" dirty="0" smtClean="0"/>
          </a:p>
        </p:txBody>
      </p:sp>
      <p:graphicFrame>
        <p:nvGraphicFramePr>
          <p:cNvPr id="5" name="Char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75657053"/>
              </p:ext>
            </p:extLst>
          </p:nvPr>
        </p:nvGraphicFramePr>
        <p:xfrm>
          <a:off x="2743200" y="2133600"/>
          <a:ext cx="6144486" cy="381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92807692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ChangeArrowheads="1"/>
          </p:cNvSpPr>
          <p:nvPr/>
        </p:nvSpPr>
        <p:spPr bwMode="auto">
          <a:xfrm>
            <a:off x="2743200" y="152400"/>
            <a:ext cx="601980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r>
              <a:rPr lang="en-US" sz="2800" dirty="0">
                <a:solidFill>
                  <a:srgbClr val="FFCC66"/>
                </a:solidFill>
                <a:latin typeface="Impact" pitchFamily="34" charset="0"/>
              </a:rPr>
              <a:t>USC</a:t>
            </a:r>
            <a:r>
              <a:rPr lang="en-US" sz="2800" dirty="0">
                <a:latin typeface="Impact" pitchFamily="34" charset="0"/>
              </a:rPr>
              <a:t>AUXILIARYSERVICES</a:t>
            </a:r>
            <a:r>
              <a:rPr lang="en-US" sz="2800" dirty="0">
                <a:solidFill>
                  <a:srgbClr val="FFCC66"/>
                </a:solidFill>
                <a:latin typeface="Impact" pitchFamily="34" charset="0"/>
              </a:rPr>
              <a:t>IT</a:t>
            </a:r>
            <a:r>
              <a:rPr lang="en-US" sz="2800" dirty="0">
                <a:latin typeface="Impact" pitchFamily="34" charset="0"/>
              </a:rPr>
              <a:t/>
            </a:r>
            <a:br>
              <a:rPr lang="en-US" sz="2800" dirty="0">
                <a:latin typeface="Impact" pitchFamily="34" charset="0"/>
              </a:rPr>
            </a:br>
            <a:r>
              <a:rPr lang="en-US" sz="2800" dirty="0">
                <a:latin typeface="Impact" pitchFamily="34" charset="0"/>
              </a:rPr>
              <a:t>Service Desk Reports</a:t>
            </a:r>
          </a:p>
          <a:p>
            <a:pPr algn="ctr"/>
            <a:r>
              <a:rPr lang="en-US" sz="2800" dirty="0">
                <a:latin typeface="Impact" pitchFamily="34" charset="0"/>
              </a:rPr>
              <a:t>September </a:t>
            </a:r>
            <a:r>
              <a:rPr lang="en-US" sz="2800" dirty="0" smtClean="0">
                <a:latin typeface="Impact" pitchFamily="34" charset="0"/>
              </a:rPr>
              <a:t>2016</a:t>
            </a:r>
            <a:endParaRPr lang="en-US" sz="2800" dirty="0">
              <a:latin typeface="Impact" pitchFamily="34" charset="0"/>
            </a:endParaRPr>
          </a:p>
        </p:txBody>
      </p:sp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2819400" y="1676400"/>
            <a:ext cx="6248400" cy="464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 algn="l">
              <a:spcBef>
                <a:spcPct val="50000"/>
              </a:spcBef>
              <a:buFontTx/>
              <a:buChar char="•"/>
            </a:pPr>
            <a:endParaRPr lang="en-US" sz="1800">
              <a:latin typeface="Verdana" pitchFamily="34" charset="0"/>
            </a:endParaRPr>
          </a:p>
        </p:txBody>
      </p:sp>
      <p:graphicFrame>
        <p:nvGraphicFramePr>
          <p:cNvPr id="7" name="Chart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11865905"/>
              </p:ext>
            </p:extLst>
          </p:nvPr>
        </p:nvGraphicFramePr>
        <p:xfrm>
          <a:off x="2133600" y="2007733"/>
          <a:ext cx="6821261" cy="398553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>
          <a:xfrm>
            <a:off x="2743200" y="609600"/>
            <a:ext cx="6019800" cy="1295400"/>
          </a:xfrm>
        </p:spPr>
        <p:txBody>
          <a:bodyPr/>
          <a:lstStyle/>
          <a:p>
            <a:r>
              <a:rPr lang="en-US" sz="2800" dirty="0">
                <a:solidFill>
                  <a:srgbClr val="FFCC66"/>
                </a:solidFill>
                <a:latin typeface="Impact" pitchFamily="34" charset="0"/>
              </a:rPr>
              <a:t>USC</a:t>
            </a:r>
            <a:r>
              <a:rPr lang="en-US" sz="2800" dirty="0">
                <a:latin typeface="Impact" pitchFamily="34" charset="0"/>
              </a:rPr>
              <a:t>AUXILIARYSERVICES</a:t>
            </a:r>
            <a:r>
              <a:rPr lang="en-US" sz="2800" dirty="0">
                <a:solidFill>
                  <a:srgbClr val="FFCC66"/>
                </a:solidFill>
                <a:latin typeface="Impact" pitchFamily="34" charset="0"/>
              </a:rPr>
              <a:t>IT</a:t>
            </a:r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en-US" sz="2800" dirty="0" smtClean="0"/>
              <a:t>Email Campaign Reports</a:t>
            </a:r>
            <a:br>
              <a:rPr lang="en-US" sz="2800" dirty="0" smtClean="0"/>
            </a:br>
            <a:r>
              <a:rPr lang="en-US" sz="2800" dirty="0" smtClean="0">
                <a:latin typeface="Impact" pitchFamily="34" charset="0"/>
              </a:rPr>
              <a:t>September </a:t>
            </a:r>
            <a:r>
              <a:rPr lang="en-US" sz="2800" dirty="0">
                <a:latin typeface="Impact" pitchFamily="34" charset="0"/>
              </a:rPr>
              <a:t>2016</a:t>
            </a:r>
            <a:br>
              <a:rPr lang="en-US" sz="2800" dirty="0">
                <a:latin typeface="Impact" pitchFamily="34" charset="0"/>
              </a:rPr>
            </a:br>
            <a:r>
              <a:rPr lang="en-US" sz="2800" dirty="0" smtClean="0"/>
              <a:t/>
            </a:r>
            <a:br>
              <a:rPr lang="en-US" sz="2800" dirty="0" smtClean="0"/>
            </a:br>
            <a:endParaRPr lang="en-US" sz="2800" dirty="0" smtClean="0"/>
          </a:p>
        </p:txBody>
      </p:sp>
      <p:graphicFrame>
        <p:nvGraphicFramePr>
          <p:cNvPr id="5" name="Char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82000292"/>
              </p:ext>
            </p:extLst>
          </p:nvPr>
        </p:nvGraphicFramePr>
        <p:xfrm>
          <a:off x="2758966" y="2057400"/>
          <a:ext cx="6144486" cy="38288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82985019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>
          <a:xfrm>
            <a:off x="2743200" y="609600"/>
            <a:ext cx="6019800" cy="1295400"/>
          </a:xfrm>
        </p:spPr>
        <p:txBody>
          <a:bodyPr/>
          <a:lstStyle/>
          <a:p>
            <a:r>
              <a:rPr lang="en-US" sz="2800" dirty="0">
                <a:solidFill>
                  <a:srgbClr val="FFCC66"/>
                </a:solidFill>
                <a:latin typeface="Impact" pitchFamily="34" charset="0"/>
              </a:rPr>
              <a:t>USC</a:t>
            </a:r>
            <a:r>
              <a:rPr lang="en-US" sz="2800" dirty="0">
                <a:latin typeface="Impact" pitchFamily="34" charset="0"/>
              </a:rPr>
              <a:t>AUXILIARYSERVICES</a:t>
            </a:r>
            <a:r>
              <a:rPr lang="en-US" sz="2800" dirty="0">
                <a:solidFill>
                  <a:srgbClr val="FFCC66"/>
                </a:solidFill>
                <a:latin typeface="Impact" pitchFamily="34" charset="0"/>
              </a:rPr>
              <a:t>IT</a:t>
            </a:r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en-US" sz="2800" dirty="0" smtClean="0"/>
              <a:t>Email Campaign Reports</a:t>
            </a:r>
            <a:br>
              <a:rPr lang="en-US" sz="2800" dirty="0" smtClean="0"/>
            </a:br>
            <a:r>
              <a:rPr lang="en-US" sz="2800" dirty="0" smtClean="0">
                <a:latin typeface="Impact" pitchFamily="34" charset="0"/>
              </a:rPr>
              <a:t>September </a:t>
            </a:r>
            <a:r>
              <a:rPr lang="en-US" sz="2800" dirty="0">
                <a:latin typeface="Impact" pitchFamily="34" charset="0"/>
              </a:rPr>
              <a:t>2016</a:t>
            </a:r>
            <a:br>
              <a:rPr lang="en-US" sz="2800" dirty="0">
                <a:latin typeface="Impact" pitchFamily="34" charset="0"/>
              </a:rPr>
            </a:br>
            <a:r>
              <a:rPr lang="en-US" sz="2800" dirty="0" smtClean="0"/>
              <a:t/>
            </a:r>
            <a:br>
              <a:rPr lang="en-US" sz="2800" dirty="0" smtClean="0"/>
            </a:br>
            <a:endParaRPr lang="en-US" sz="2800" dirty="0" smtClean="0"/>
          </a:p>
        </p:txBody>
      </p:sp>
      <p:graphicFrame>
        <p:nvGraphicFramePr>
          <p:cNvPr id="5" name="Char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47083910"/>
              </p:ext>
            </p:extLst>
          </p:nvPr>
        </p:nvGraphicFramePr>
        <p:xfrm>
          <a:off x="2743200" y="2057400"/>
          <a:ext cx="6220686" cy="382320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93108184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>
          <a:xfrm>
            <a:off x="2743200" y="609600"/>
            <a:ext cx="6019800" cy="1295400"/>
          </a:xfrm>
        </p:spPr>
        <p:txBody>
          <a:bodyPr/>
          <a:lstStyle/>
          <a:p>
            <a:r>
              <a:rPr lang="en-US" sz="2800" dirty="0">
                <a:solidFill>
                  <a:srgbClr val="FFCC66"/>
                </a:solidFill>
                <a:latin typeface="Impact" pitchFamily="34" charset="0"/>
              </a:rPr>
              <a:t>USC</a:t>
            </a:r>
            <a:r>
              <a:rPr lang="en-US" sz="2800" dirty="0">
                <a:latin typeface="Impact" pitchFamily="34" charset="0"/>
              </a:rPr>
              <a:t>AUXILIARYSERVICES</a:t>
            </a:r>
            <a:r>
              <a:rPr lang="en-US" sz="2800" dirty="0">
                <a:solidFill>
                  <a:srgbClr val="FFCC66"/>
                </a:solidFill>
                <a:latin typeface="Impact" pitchFamily="34" charset="0"/>
              </a:rPr>
              <a:t>IT</a:t>
            </a:r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en-US" sz="2800" dirty="0" smtClean="0"/>
              <a:t>Email Campaign Reports</a:t>
            </a:r>
            <a:br>
              <a:rPr lang="en-US" sz="2800" dirty="0" smtClean="0"/>
            </a:br>
            <a:r>
              <a:rPr lang="en-US" sz="2800" dirty="0" smtClean="0">
                <a:latin typeface="Impact" pitchFamily="34" charset="0"/>
              </a:rPr>
              <a:t>September </a:t>
            </a:r>
            <a:r>
              <a:rPr lang="en-US" sz="2800" dirty="0">
                <a:latin typeface="Impact" pitchFamily="34" charset="0"/>
              </a:rPr>
              <a:t>2016</a:t>
            </a:r>
            <a:br>
              <a:rPr lang="en-US" sz="2800" dirty="0">
                <a:latin typeface="Impact" pitchFamily="34" charset="0"/>
              </a:rPr>
            </a:br>
            <a:r>
              <a:rPr lang="en-US" sz="2800" dirty="0" smtClean="0"/>
              <a:t/>
            </a:r>
            <a:br>
              <a:rPr lang="en-US" sz="2800" dirty="0" smtClean="0"/>
            </a:br>
            <a:endParaRPr lang="en-US" sz="2800" dirty="0" smtClean="0"/>
          </a:p>
        </p:txBody>
      </p:sp>
      <p:graphicFrame>
        <p:nvGraphicFramePr>
          <p:cNvPr id="5" name="Char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99161370"/>
              </p:ext>
            </p:extLst>
          </p:nvPr>
        </p:nvGraphicFramePr>
        <p:xfrm>
          <a:off x="2766848" y="1981200"/>
          <a:ext cx="6153807" cy="4191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53198907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>
          <a:xfrm>
            <a:off x="2743200" y="609600"/>
            <a:ext cx="6019800" cy="1295400"/>
          </a:xfrm>
        </p:spPr>
        <p:txBody>
          <a:bodyPr/>
          <a:lstStyle/>
          <a:p>
            <a:r>
              <a:rPr lang="en-US" sz="2800" dirty="0">
                <a:solidFill>
                  <a:srgbClr val="FFCC66"/>
                </a:solidFill>
                <a:latin typeface="Impact" pitchFamily="34" charset="0"/>
              </a:rPr>
              <a:t>USC</a:t>
            </a:r>
            <a:r>
              <a:rPr lang="en-US" sz="2800" dirty="0">
                <a:latin typeface="Impact" pitchFamily="34" charset="0"/>
              </a:rPr>
              <a:t>AUXILIARYSERVICES</a:t>
            </a:r>
            <a:r>
              <a:rPr lang="en-US" sz="2800" dirty="0">
                <a:solidFill>
                  <a:srgbClr val="FFCC66"/>
                </a:solidFill>
                <a:latin typeface="Impact" pitchFamily="34" charset="0"/>
              </a:rPr>
              <a:t>IT</a:t>
            </a:r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en-US" sz="2800" dirty="0" smtClean="0"/>
              <a:t>Email Campaign Reports</a:t>
            </a:r>
            <a:br>
              <a:rPr lang="en-US" sz="2800" dirty="0" smtClean="0"/>
            </a:br>
            <a:r>
              <a:rPr lang="en-US" sz="2800" dirty="0" smtClean="0">
                <a:latin typeface="Impact" pitchFamily="34" charset="0"/>
              </a:rPr>
              <a:t>September </a:t>
            </a:r>
            <a:r>
              <a:rPr lang="en-US" sz="2800" dirty="0">
                <a:latin typeface="Impact" pitchFamily="34" charset="0"/>
              </a:rPr>
              <a:t>2016</a:t>
            </a:r>
            <a:br>
              <a:rPr lang="en-US" sz="2800" dirty="0">
                <a:latin typeface="Impact" pitchFamily="34" charset="0"/>
              </a:rPr>
            </a:br>
            <a:r>
              <a:rPr lang="en-US" sz="2800" dirty="0" smtClean="0"/>
              <a:t/>
            </a:r>
            <a:br>
              <a:rPr lang="en-US" sz="2800" dirty="0" smtClean="0"/>
            </a:br>
            <a:endParaRPr lang="en-US" sz="2800" dirty="0" smtClean="0"/>
          </a:p>
        </p:txBody>
      </p:sp>
      <p:graphicFrame>
        <p:nvGraphicFramePr>
          <p:cNvPr id="5" name="Char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93215017"/>
              </p:ext>
            </p:extLst>
          </p:nvPr>
        </p:nvGraphicFramePr>
        <p:xfrm>
          <a:off x="2774731" y="1828800"/>
          <a:ext cx="6070926" cy="42671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41041761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>
          <a:xfrm>
            <a:off x="2743200" y="609600"/>
            <a:ext cx="6019800" cy="1295400"/>
          </a:xfrm>
        </p:spPr>
        <p:txBody>
          <a:bodyPr/>
          <a:lstStyle/>
          <a:p>
            <a:r>
              <a:rPr lang="en-US" sz="2800" dirty="0">
                <a:solidFill>
                  <a:srgbClr val="FFCC66"/>
                </a:solidFill>
                <a:latin typeface="Impact" pitchFamily="34" charset="0"/>
              </a:rPr>
              <a:t>USC</a:t>
            </a:r>
            <a:r>
              <a:rPr lang="en-US" sz="2800" dirty="0">
                <a:latin typeface="Impact" pitchFamily="34" charset="0"/>
              </a:rPr>
              <a:t>AUXILIARYSERVICES</a:t>
            </a:r>
            <a:r>
              <a:rPr lang="en-US" sz="2800" dirty="0">
                <a:solidFill>
                  <a:srgbClr val="FFCC66"/>
                </a:solidFill>
                <a:latin typeface="Impact" pitchFamily="34" charset="0"/>
              </a:rPr>
              <a:t>IT</a:t>
            </a:r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en-US" sz="2800" dirty="0" smtClean="0"/>
              <a:t>Email Campaign Reports</a:t>
            </a:r>
            <a:br>
              <a:rPr lang="en-US" sz="2800" dirty="0" smtClean="0"/>
            </a:br>
            <a:r>
              <a:rPr lang="en-US" sz="2800" dirty="0" smtClean="0">
                <a:latin typeface="Impact" pitchFamily="34" charset="0"/>
              </a:rPr>
              <a:t>September </a:t>
            </a:r>
            <a:r>
              <a:rPr lang="en-US" sz="2800" dirty="0">
                <a:latin typeface="Impact" pitchFamily="34" charset="0"/>
              </a:rPr>
              <a:t>2016</a:t>
            </a:r>
            <a:br>
              <a:rPr lang="en-US" sz="2800" dirty="0">
                <a:latin typeface="Impact" pitchFamily="34" charset="0"/>
              </a:rPr>
            </a:br>
            <a:r>
              <a:rPr lang="en-US" sz="2800" dirty="0" smtClean="0"/>
              <a:t/>
            </a:r>
            <a:br>
              <a:rPr lang="en-US" sz="2800" dirty="0" smtClean="0"/>
            </a:br>
            <a:endParaRPr lang="en-US" sz="2800" dirty="0" smtClean="0"/>
          </a:p>
        </p:txBody>
      </p:sp>
      <p:graphicFrame>
        <p:nvGraphicFramePr>
          <p:cNvPr id="4" name="Char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63703561"/>
              </p:ext>
            </p:extLst>
          </p:nvPr>
        </p:nvGraphicFramePr>
        <p:xfrm>
          <a:off x="2743200" y="1828800"/>
          <a:ext cx="6140403" cy="443921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81599824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>
          <a:xfrm>
            <a:off x="2743200" y="609600"/>
            <a:ext cx="6019800" cy="1295400"/>
          </a:xfrm>
        </p:spPr>
        <p:txBody>
          <a:bodyPr/>
          <a:lstStyle/>
          <a:p>
            <a:r>
              <a:rPr lang="en-US" sz="2800" dirty="0">
                <a:solidFill>
                  <a:srgbClr val="FFCC66"/>
                </a:solidFill>
                <a:latin typeface="Impact" pitchFamily="34" charset="0"/>
              </a:rPr>
              <a:t>USC</a:t>
            </a:r>
            <a:r>
              <a:rPr lang="en-US" sz="2800" dirty="0">
                <a:latin typeface="Impact" pitchFamily="34" charset="0"/>
              </a:rPr>
              <a:t>AUXILIARYSERVICES</a:t>
            </a:r>
            <a:r>
              <a:rPr lang="en-US" sz="2800" dirty="0">
                <a:solidFill>
                  <a:srgbClr val="FFCC66"/>
                </a:solidFill>
                <a:latin typeface="Impact" pitchFamily="34" charset="0"/>
              </a:rPr>
              <a:t>IT</a:t>
            </a:r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en-US" sz="2800" dirty="0" smtClean="0"/>
              <a:t>Email Campaign Reports</a:t>
            </a:r>
            <a:br>
              <a:rPr lang="en-US" sz="2800" dirty="0" smtClean="0"/>
            </a:br>
            <a:r>
              <a:rPr lang="en-US" sz="2800" dirty="0" smtClean="0">
                <a:latin typeface="Impact" pitchFamily="34" charset="0"/>
              </a:rPr>
              <a:t>September </a:t>
            </a:r>
            <a:r>
              <a:rPr lang="en-US" sz="2800" dirty="0">
                <a:latin typeface="Impact" pitchFamily="34" charset="0"/>
              </a:rPr>
              <a:t>2016</a:t>
            </a:r>
            <a:br>
              <a:rPr lang="en-US" sz="2800" dirty="0">
                <a:latin typeface="Impact" pitchFamily="34" charset="0"/>
              </a:rPr>
            </a:br>
            <a:r>
              <a:rPr lang="en-US" sz="2800" dirty="0" smtClean="0"/>
              <a:t/>
            </a:r>
            <a:br>
              <a:rPr lang="en-US" sz="2800" dirty="0" smtClean="0"/>
            </a:br>
            <a:endParaRPr lang="en-US" sz="2800" dirty="0" smtClean="0"/>
          </a:p>
        </p:txBody>
      </p:sp>
      <p:graphicFrame>
        <p:nvGraphicFramePr>
          <p:cNvPr id="5" name="Char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97548165"/>
              </p:ext>
            </p:extLst>
          </p:nvPr>
        </p:nvGraphicFramePr>
        <p:xfrm>
          <a:off x="2743200" y="1752600"/>
          <a:ext cx="6140403" cy="443430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98719794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>
          <a:xfrm>
            <a:off x="2743200" y="609600"/>
            <a:ext cx="6019800" cy="1295400"/>
          </a:xfrm>
        </p:spPr>
        <p:txBody>
          <a:bodyPr/>
          <a:lstStyle/>
          <a:p>
            <a:r>
              <a:rPr lang="en-US" sz="2800" dirty="0">
                <a:solidFill>
                  <a:srgbClr val="FFCC66"/>
                </a:solidFill>
                <a:latin typeface="Impact" pitchFamily="34" charset="0"/>
              </a:rPr>
              <a:t>USC</a:t>
            </a:r>
            <a:r>
              <a:rPr lang="en-US" sz="2800" dirty="0">
                <a:latin typeface="Impact" pitchFamily="34" charset="0"/>
              </a:rPr>
              <a:t>AUXILIARYSERVICES</a:t>
            </a:r>
            <a:r>
              <a:rPr lang="en-US" sz="2800" dirty="0">
                <a:solidFill>
                  <a:srgbClr val="FFCC66"/>
                </a:solidFill>
                <a:latin typeface="Impact" pitchFamily="34" charset="0"/>
              </a:rPr>
              <a:t>IT</a:t>
            </a:r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en-US" sz="2800" dirty="0" smtClean="0"/>
              <a:t>Email Campaign Reports</a:t>
            </a:r>
            <a:br>
              <a:rPr lang="en-US" sz="2800" dirty="0" smtClean="0"/>
            </a:br>
            <a:r>
              <a:rPr lang="en-US" sz="2800" dirty="0" smtClean="0">
                <a:latin typeface="Impact" pitchFamily="34" charset="0"/>
              </a:rPr>
              <a:t>September </a:t>
            </a:r>
            <a:r>
              <a:rPr lang="en-US" sz="2800" dirty="0">
                <a:latin typeface="Impact" pitchFamily="34" charset="0"/>
              </a:rPr>
              <a:t>2016</a:t>
            </a:r>
            <a:br>
              <a:rPr lang="en-US" sz="2800" dirty="0">
                <a:latin typeface="Impact" pitchFamily="34" charset="0"/>
              </a:rPr>
            </a:br>
            <a:r>
              <a:rPr lang="en-US" sz="2800" dirty="0" smtClean="0"/>
              <a:t/>
            </a:r>
            <a:br>
              <a:rPr lang="en-US" sz="2800" dirty="0" smtClean="0"/>
            </a:br>
            <a:endParaRPr lang="en-US" sz="2800" dirty="0" smtClean="0"/>
          </a:p>
        </p:txBody>
      </p:sp>
      <p:graphicFrame>
        <p:nvGraphicFramePr>
          <p:cNvPr id="5" name="Char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10203165"/>
              </p:ext>
            </p:extLst>
          </p:nvPr>
        </p:nvGraphicFramePr>
        <p:xfrm>
          <a:off x="2774997" y="1904999"/>
          <a:ext cx="6140403" cy="434340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403996819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>
          <a:xfrm>
            <a:off x="2743200" y="609600"/>
            <a:ext cx="6019800" cy="1295400"/>
          </a:xfrm>
        </p:spPr>
        <p:txBody>
          <a:bodyPr/>
          <a:lstStyle/>
          <a:p>
            <a:r>
              <a:rPr lang="en-US" sz="2800" dirty="0">
                <a:solidFill>
                  <a:srgbClr val="FFCC66"/>
                </a:solidFill>
                <a:latin typeface="Impact" pitchFamily="34" charset="0"/>
              </a:rPr>
              <a:t>USC</a:t>
            </a:r>
            <a:r>
              <a:rPr lang="en-US" sz="2800" dirty="0">
                <a:latin typeface="Impact" pitchFamily="34" charset="0"/>
              </a:rPr>
              <a:t>AUXILIARYSERVICES</a:t>
            </a:r>
            <a:r>
              <a:rPr lang="en-US" sz="2800" dirty="0">
                <a:solidFill>
                  <a:srgbClr val="FFCC66"/>
                </a:solidFill>
                <a:latin typeface="Impact" pitchFamily="34" charset="0"/>
              </a:rPr>
              <a:t>IT</a:t>
            </a:r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en-US" sz="2800" dirty="0" smtClean="0"/>
              <a:t>Email Campaign Reports</a:t>
            </a:r>
            <a:br>
              <a:rPr lang="en-US" sz="2800" dirty="0" smtClean="0"/>
            </a:br>
            <a:r>
              <a:rPr lang="en-US" sz="2800" dirty="0" smtClean="0">
                <a:latin typeface="Impact" pitchFamily="34" charset="0"/>
              </a:rPr>
              <a:t>September </a:t>
            </a:r>
            <a:r>
              <a:rPr lang="en-US" sz="2800" dirty="0">
                <a:latin typeface="Impact" pitchFamily="34" charset="0"/>
              </a:rPr>
              <a:t>2016</a:t>
            </a:r>
            <a:br>
              <a:rPr lang="en-US" sz="2800" dirty="0">
                <a:latin typeface="Impact" pitchFamily="34" charset="0"/>
              </a:rPr>
            </a:br>
            <a:r>
              <a:rPr lang="en-US" sz="2800" dirty="0" smtClean="0"/>
              <a:t/>
            </a:r>
            <a:br>
              <a:rPr lang="en-US" sz="2800" dirty="0" smtClean="0"/>
            </a:br>
            <a:endParaRPr lang="en-US" sz="2800" dirty="0" smtClean="0"/>
          </a:p>
        </p:txBody>
      </p:sp>
      <p:graphicFrame>
        <p:nvGraphicFramePr>
          <p:cNvPr id="5" name="Char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05244740"/>
              </p:ext>
            </p:extLst>
          </p:nvPr>
        </p:nvGraphicFramePr>
        <p:xfrm>
          <a:off x="2743200" y="1981200"/>
          <a:ext cx="6134100" cy="3962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5719359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555206" y="228600"/>
            <a:ext cx="4572000" cy="181588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sz="2800" dirty="0" err="1">
                <a:solidFill>
                  <a:srgbClr val="FFCC66"/>
                </a:solidFill>
                <a:latin typeface="+mj-lt"/>
              </a:rPr>
              <a:t>USC</a:t>
            </a:r>
            <a:r>
              <a:rPr lang="en-US" sz="2800" dirty="0" err="1">
                <a:latin typeface="+mj-lt"/>
              </a:rPr>
              <a:t>AUXILIARYSERVICES</a:t>
            </a:r>
            <a:r>
              <a:rPr lang="en-US" sz="2800" dirty="0" err="1">
                <a:solidFill>
                  <a:srgbClr val="FFCC66"/>
                </a:solidFill>
                <a:latin typeface="+mj-lt"/>
              </a:rPr>
              <a:t>IT</a:t>
            </a:r>
            <a:r>
              <a:rPr lang="en-US" sz="2800" dirty="0">
                <a:latin typeface="+mj-lt"/>
              </a:rPr>
              <a:t/>
            </a:r>
            <a:br>
              <a:rPr lang="en-US" sz="2800" dirty="0">
                <a:latin typeface="+mj-lt"/>
              </a:rPr>
            </a:br>
            <a:r>
              <a:rPr lang="en-US" sz="2800" dirty="0">
                <a:latin typeface="+mj-lt"/>
              </a:rPr>
              <a:t>Email Campaign Reports</a:t>
            </a:r>
            <a:br>
              <a:rPr lang="en-US" sz="2800" dirty="0">
                <a:latin typeface="+mj-lt"/>
              </a:rPr>
            </a:br>
            <a:r>
              <a:rPr lang="en-US" sz="2800" dirty="0">
                <a:latin typeface="+mj-lt"/>
              </a:rPr>
              <a:t>September 2016</a:t>
            </a:r>
            <a:br>
              <a:rPr lang="en-US" sz="2800" dirty="0">
                <a:latin typeface="+mj-lt"/>
              </a:rPr>
            </a:br>
            <a:endParaRPr lang="en-US" sz="2800" dirty="0">
              <a:latin typeface="+mj-lt"/>
            </a:endParaRPr>
          </a:p>
        </p:txBody>
      </p:sp>
      <p:graphicFrame>
        <p:nvGraphicFramePr>
          <p:cNvPr id="6" name="Chart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62340762"/>
              </p:ext>
            </p:extLst>
          </p:nvPr>
        </p:nvGraphicFramePr>
        <p:xfrm>
          <a:off x="2717006" y="2070758"/>
          <a:ext cx="6248400" cy="392766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135006171"/>
      </p:ext>
    </p:extLst>
  </p:cSld>
  <p:clrMapOvr>
    <a:masterClrMapping/>
  </p:clrMapOvr>
  <p:transition>
    <p:fade/>
  </p:transition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555206" y="228600"/>
            <a:ext cx="4572000" cy="181588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sz="2800" dirty="0" err="1">
                <a:solidFill>
                  <a:srgbClr val="FFCC66"/>
                </a:solidFill>
                <a:latin typeface="+mj-lt"/>
              </a:rPr>
              <a:t>USC</a:t>
            </a:r>
            <a:r>
              <a:rPr lang="en-US" sz="2800" dirty="0" err="1">
                <a:latin typeface="+mj-lt"/>
              </a:rPr>
              <a:t>AUXILIARYSERVICES</a:t>
            </a:r>
            <a:r>
              <a:rPr lang="en-US" sz="2800" dirty="0" err="1">
                <a:solidFill>
                  <a:srgbClr val="FFCC66"/>
                </a:solidFill>
                <a:latin typeface="+mj-lt"/>
              </a:rPr>
              <a:t>IT</a:t>
            </a:r>
            <a:r>
              <a:rPr lang="en-US" sz="2800" dirty="0">
                <a:latin typeface="+mj-lt"/>
              </a:rPr>
              <a:t/>
            </a:r>
            <a:br>
              <a:rPr lang="en-US" sz="2800" dirty="0">
                <a:latin typeface="+mj-lt"/>
              </a:rPr>
            </a:br>
            <a:r>
              <a:rPr lang="en-US" sz="2800" dirty="0">
                <a:latin typeface="+mj-lt"/>
              </a:rPr>
              <a:t>Email Campaign Reports</a:t>
            </a:r>
            <a:br>
              <a:rPr lang="en-US" sz="2800" dirty="0">
                <a:latin typeface="+mj-lt"/>
              </a:rPr>
            </a:br>
            <a:r>
              <a:rPr lang="en-US" sz="2800" dirty="0">
                <a:latin typeface="+mj-lt"/>
              </a:rPr>
              <a:t>September 2016</a:t>
            </a:r>
            <a:br>
              <a:rPr lang="en-US" sz="2800" dirty="0">
                <a:latin typeface="+mj-lt"/>
              </a:rPr>
            </a:br>
            <a:endParaRPr lang="en-US" sz="2800" dirty="0">
              <a:latin typeface="+mj-lt"/>
            </a:endParaRPr>
          </a:p>
        </p:txBody>
      </p:sp>
      <p:graphicFrame>
        <p:nvGraphicFramePr>
          <p:cNvPr id="6" name="Chart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50650906"/>
              </p:ext>
            </p:extLst>
          </p:nvPr>
        </p:nvGraphicFramePr>
        <p:xfrm>
          <a:off x="2730103" y="1905000"/>
          <a:ext cx="6222206" cy="3886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77535247"/>
      </p:ext>
    </p:extLst>
  </p:cSld>
  <p:clrMapOvr>
    <a:masterClrMapping/>
  </p:clrMapOvr>
  <p:transition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2743200" y="609600"/>
            <a:ext cx="6019800" cy="1295400"/>
          </a:xfrm>
        </p:spPr>
        <p:txBody>
          <a:bodyPr/>
          <a:lstStyle/>
          <a:p>
            <a:r>
              <a:rPr lang="en-US" sz="2800" dirty="0">
                <a:solidFill>
                  <a:srgbClr val="FFCC66"/>
                </a:solidFill>
                <a:latin typeface="Impact" pitchFamily="34" charset="0"/>
              </a:rPr>
              <a:t>USC</a:t>
            </a:r>
            <a:r>
              <a:rPr lang="en-US" sz="2800" dirty="0">
                <a:latin typeface="Impact" pitchFamily="34" charset="0"/>
              </a:rPr>
              <a:t>AUXILIARYSERVICES</a:t>
            </a:r>
            <a:r>
              <a:rPr lang="en-US" sz="2800" dirty="0">
                <a:solidFill>
                  <a:srgbClr val="FFCC66"/>
                </a:solidFill>
                <a:latin typeface="Impact" pitchFamily="34" charset="0"/>
              </a:rPr>
              <a:t>IT</a:t>
            </a:r>
            <a:r>
              <a:rPr lang="en-US" sz="2800" dirty="0">
                <a:latin typeface="Impact" pitchFamily="34" charset="0"/>
              </a:rPr>
              <a:t/>
            </a:r>
            <a:br>
              <a:rPr lang="en-US" sz="2800" dirty="0">
                <a:latin typeface="Impact" pitchFamily="34" charset="0"/>
              </a:rPr>
            </a:br>
            <a:r>
              <a:rPr lang="en-US" sz="2800" dirty="0">
                <a:latin typeface="Impact" pitchFamily="34" charset="0"/>
              </a:rPr>
              <a:t>Service Desk Reports</a:t>
            </a:r>
            <a:br>
              <a:rPr lang="en-US" sz="2800" dirty="0">
                <a:latin typeface="Impact" pitchFamily="34" charset="0"/>
              </a:rPr>
            </a:br>
            <a:r>
              <a:rPr lang="en-US" sz="2800" dirty="0">
                <a:latin typeface="Impact" pitchFamily="34" charset="0"/>
              </a:rPr>
              <a:t>September </a:t>
            </a:r>
            <a:r>
              <a:rPr lang="en-US" sz="2800" dirty="0" smtClean="0">
                <a:latin typeface="Impact" pitchFamily="34" charset="0"/>
              </a:rPr>
              <a:t>2016</a:t>
            </a:r>
            <a:r>
              <a:rPr lang="en-US" sz="2800" dirty="0">
                <a:latin typeface="Impact" pitchFamily="34" charset="0"/>
              </a:rPr>
              <a:t/>
            </a:r>
            <a:br>
              <a:rPr lang="en-US" sz="2800" dirty="0">
                <a:latin typeface="Impact" pitchFamily="34" charset="0"/>
              </a:rPr>
            </a:br>
            <a:r>
              <a:rPr lang="en-US" sz="2800" dirty="0" smtClean="0"/>
              <a:t/>
            </a:r>
            <a:br>
              <a:rPr lang="en-US" sz="2800" dirty="0" smtClean="0"/>
            </a:br>
            <a:endParaRPr lang="en-US" sz="2800" dirty="0" smtClean="0"/>
          </a:p>
        </p:txBody>
      </p:sp>
      <p:graphicFrame>
        <p:nvGraphicFramePr>
          <p:cNvPr id="4" name="Char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98010800"/>
              </p:ext>
            </p:extLst>
          </p:nvPr>
        </p:nvGraphicFramePr>
        <p:xfrm>
          <a:off x="2971800" y="2057400"/>
          <a:ext cx="5900737" cy="40814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555206" y="228600"/>
            <a:ext cx="4572000" cy="181588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sz="2800" dirty="0" err="1">
                <a:solidFill>
                  <a:srgbClr val="FFCC66"/>
                </a:solidFill>
                <a:latin typeface="+mj-lt"/>
              </a:rPr>
              <a:t>USC</a:t>
            </a:r>
            <a:r>
              <a:rPr lang="en-US" sz="2800" dirty="0" err="1">
                <a:latin typeface="+mj-lt"/>
              </a:rPr>
              <a:t>AUXILIARYSERVICES</a:t>
            </a:r>
            <a:r>
              <a:rPr lang="en-US" sz="2800" dirty="0" err="1">
                <a:solidFill>
                  <a:srgbClr val="FFCC66"/>
                </a:solidFill>
                <a:latin typeface="+mj-lt"/>
              </a:rPr>
              <a:t>IT</a:t>
            </a:r>
            <a:r>
              <a:rPr lang="en-US" sz="2800" dirty="0">
                <a:latin typeface="+mj-lt"/>
              </a:rPr>
              <a:t/>
            </a:r>
            <a:br>
              <a:rPr lang="en-US" sz="2800" dirty="0">
                <a:latin typeface="+mj-lt"/>
              </a:rPr>
            </a:br>
            <a:r>
              <a:rPr lang="en-US" sz="2800" dirty="0">
                <a:latin typeface="+mj-lt"/>
              </a:rPr>
              <a:t>Email Campaign Reports</a:t>
            </a:r>
            <a:br>
              <a:rPr lang="en-US" sz="2800" dirty="0">
                <a:latin typeface="+mj-lt"/>
              </a:rPr>
            </a:br>
            <a:r>
              <a:rPr lang="en-US" sz="2800" dirty="0">
                <a:latin typeface="+mj-lt"/>
              </a:rPr>
              <a:t>September 2016</a:t>
            </a:r>
            <a:br>
              <a:rPr lang="en-US" sz="2800" dirty="0">
                <a:latin typeface="+mj-lt"/>
              </a:rPr>
            </a:br>
            <a:endParaRPr lang="en-US" sz="2800" dirty="0">
              <a:latin typeface="+mj-lt"/>
            </a:endParaRPr>
          </a:p>
        </p:txBody>
      </p:sp>
      <p:graphicFrame>
        <p:nvGraphicFramePr>
          <p:cNvPr id="6" name="Chart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47410832"/>
              </p:ext>
            </p:extLst>
          </p:nvPr>
        </p:nvGraphicFramePr>
        <p:xfrm>
          <a:off x="2793206" y="2133600"/>
          <a:ext cx="6096000" cy="38514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893070558"/>
      </p:ext>
    </p:extLst>
  </p:cSld>
  <p:clrMapOvr>
    <a:masterClrMapping/>
  </p:clrMapOvr>
  <p:transition>
    <p:fade/>
  </p:transition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555206" y="228600"/>
            <a:ext cx="4572000" cy="181588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sz="2800" dirty="0" err="1">
                <a:solidFill>
                  <a:srgbClr val="FFCC66"/>
                </a:solidFill>
                <a:latin typeface="+mj-lt"/>
              </a:rPr>
              <a:t>USC</a:t>
            </a:r>
            <a:r>
              <a:rPr lang="en-US" sz="2800" dirty="0" err="1">
                <a:latin typeface="+mj-lt"/>
              </a:rPr>
              <a:t>AUXILIARYSERVICES</a:t>
            </a:r>
            <a:r>
              <a:rPr lang="en-US" sz="2800" dirty="0" err="1">
                <a:solidFill>
                  <a:srgbClr val="FFCC66"/>
                </a:solidFill>
                <a:latin typeface="+mj-lt"/>
              </a:rPr>
              <a:t>IT</a:t>
            </a:r>
            <a:r>
              <a:rPr lang="en-US" sz="2800" dirty="0">
                <a:latin typeface="+mj-lt"/>
              </a:rPr>
              <a:t/>
            </a:r>
            <a:br>
              <a:rPr lang="en-US" sz="2800" dirty="0">
                <a:latin typeface="+mj-lt"/>
              </a:rPr>
            </a:br>
            <a:r>
              <a:rPr lang="en-US" sz="2800" dirty="0">
                <a:latin typeface="+mj-lt"/>
              </a:rPr>
              <a:t>Email Campaign Reports</a:t>
            </a:r>
            <a:br>
              <a:rPr lang="en-US" sz="2800" dirty="0">
                <a:latin typeface="+mj-lt"/>
              </a:rPr>
            </a:br>
            <a:r>
              <a:rPr lang="en-US" sz="2800" dirty="0">
                <a:latin typeface="+mj-lt"/>
              </a:rPr>
              <a:t>September 2016</a:t>
            </a:r>
            <a:br>
              <a:rPr lang="en-US" sz="2800" dirty="0">
                <a:latin typeface="+mj-lt"/>
              </a:rPr>
            </a:br>
            <a:endParaRPr lang="en-US" sz="2800" dirty="0">
              <a:latin typeface="+mj-lt"/>
            </a:endParaRPr>
          </a:p>
        </p:txBody>
      </p:sp>
      <p:graphicFrame>
        <p:nvGraphicFramePr>
          <p:cNvPr id="6" name="Chart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58189193"/>
              </p:ext>
            </p:extLst>
          </p:nvPr>
        </p:nvGraphicFramePr>
        <p:xfrm>
          <a:off x="2717006" y="1905000"/>
          <a:ext cx="6248400" cy="4114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198259961"/>
      </p:ext>
    </p:extLst>
  </p:cSld>
  <p:clrMapOvr>
    <a:masterClrMapping/>
  </p:clrMapOvr>
  <p:transition>
    <p:fade/>
  </p:transition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>
                <a:solidFill>
                  <a:srgbClr val="FFCC66"/>
                </a:solidFill>
                <a:latin typeface="Impact" pitchFamily="34" charset="0"/>
              </a:rPr>
              <a:t>USC</a:t>
            </a:r>
            <a:r>
              <a:rPr lang="en-US" sz="3200" dirty="0">
                <a:latin typeface="Impact" pitchFamily="34" charset="0"/>
              </a:rPr>
              <a:t>AUXILIARYSERVICES</a:t>
            </a:r>
            <a:r>
              <a:rPr lang="en-US" sz="3200" dirty="0">
                <a:solidFill>
                  <a:srgbClr val="FFCC66"/>
                </a:solidFill>
                <a:latin typeface="Impact" pitchFamily="34" charset="0"/>
              </a:rPr>
              <a:t>IT</a:t>
            </a:r>
            <a:r>
              <a:rPr lang="en-US" sz="3200" dirty="0"/>
              <a:t/>
            </a:r>
            <a:br>
              <a:rPr lang="en-US" sz="3200" dirty="0"/>
            </a:br>
            <a:r>
              <a:rPr lang="en-US" sz="2800" dirty="0" smtClean="0"/>
              <a:t>Customer Satisfaction Report</a:t>
            </a:r>
            <a:r>
              <a:rPr lang="en-US" sz="4000" dirty="0"/>
              <a:t/>
            </a:r>
            <a:br>
              <a:rPr lang="en-US" sz="4000" dirty="0"/>
            </a:br>
            <a:r>
              <a:rPr lang="en-US" sz="2800" dirty="0" smtClean="0"/>
              <a:t>September 2016</a:t>
            </a:r>
            <a:endParaRPr lang="en-US" sz="2800" dirty="0"/>
          </a:p>
        </p:txBody>
      </p:sp>
      <p:graphicFrame>
        <p:nvGraphicFramePr>
          <p:cNvPr id="5" name="Char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29923779"/>
              </p:ext>
            </p:extLst>
          </p:nvPr>
        </p:nvGraphicFramePr>
        <p:xfrm>
          <a:off x="2900363" y="2133600"/>
          <a:ext cx="5862637" cy="37433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38698439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743200" y="2590800"/>
            <a:ext cx="6019800" cy="1295400"/>
          </a:xfrm>
        </p:spPr>
        <p:txBody>
          <a:bodyPr/>
          <a:lstStyle/>
          <a:p>
            <a:r>
              <a:rPr lang="en-US" sz="7200" dirty="0" smtClean="0"/>
              <a:t>Thank You !!</a:t>
            </a:r>
            <a:endParaRPr lang="en-US" sz="7200" dirty="0"/>
          </a:p>
        </p:txBody>
      </p:sp>
    </p:spTree>
    <p:extLst>
      <p:ext uri="{BB962C8B-B14F-4D97-AF65-F5344CB8AC3E}">
        <p14:creationId xmlns:p14="http://schemas.microsoft.com/office/powerpoint/2010/main" val="111448240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ChangeArrowheads="1"/>
          </p:cNvSpPr>
          <p:nvPr/>
        </p:nvSpPr>
        <p:spPr bwMode="auto">
          <a:xfrm>
            <a:off x="2743200" y="304800"/>
            <a:ext cx="601980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r>
              <a:rPr lang="en-US" sz="2800" dirty="0">
                <a:solidFill>
                  <a:srgbClr val="FFCC66"/>
                </a:solidFill>
                <a:latin typeface="Impact" pitchFamily="34" charset="0"/>
              </a:rPr>
              <a:t>USC</a:t>
            </a:r>
            <a:r>
              <a:rPr lang="en-US" sz="2800" dirty="0">
                <a:latin typeface="Impact" pitchFamily="34" charset="0"/>
              </a:rPr>
              <a:t>AUXILIARYSERVICES</a:t>
            </a:r>
            <a:r>
              <a:rPr lang="en-US" sz="2800" dirty="0">
                <a:solidFill>
                  <a:srgbClr val="FFCC66"/>
                </a:solidFill>
                <a:latin typeface="Impact" pitchFamily="34" charset="0"/>
              </a:rPr>
              <a:t>IT</a:t>
            </a:r>
            <a:r>
              <a:rPr lang="en-US" sz="2800" dirty="0">
                <a:latin typeface="Impact" pitchFamily="34" charset="0"/>
              </a:rPr>
              <a:t/>
            </a:r>
            <a:br>
              <a:rPr lang="en-US" sz="2800" dirty="0">
                <a:latin typeface="Impact" pitchFamily="34" charset="0"/>
              </a:rPr>
            </a:br>
            <a:r>
              <a:rPr lang="en-US" sz="2800" dirty="0">
                <a:latin typeface="Impact" pitchFamily="34" charset="0"/>
              </a:rPr>
              <a:t>Service Desk Reports</a:t>
            </a:r>
          </a:p>
          <a:p>
            <a:pPr algn="ctr"/>
            <a:r>
              <a:rPr lang="en-US" sz="2800" dirty="0">
                <a:latin typeface="Impact" pitchFamily="34" charset="0"/>
              </a:rPr>
              <a:t>September </a:t>
            </a:r>
            <a:r>
              <a:rPr lang="en-US" sz="2800" dirty="0" smtClean="0">
                <a:latin typeface="Impact" pitchFamily="34" charset="0"/>
              </a:rPr>
              <a:t>2016</a:t>
            </a:r>
            <a:endParaRPr lang="en-US" sz="2800" dirty="0">
              <a:latin typeface="Impact" pitchFamily="34" charset="0"/>
            </a:endParaRPr>
          </a:p>
        </p:txBody>
      </p:sp>
      <p:graphicFrame>
        <p:nvGraphicFramePr>
          <p:cNvPr id="4" name="Char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15996452"/>
              </p:ext>
            </p:extLst>
          </p:nvPr>
        </p:nvGraphicFramePr>
        <p:xfrm>
          <a:off x="3036434" y="2286000"/>
          <a:ext cx="5433332" cy="33228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ChangeArrowheads="1"/>
          </p:cNvSpPr>
          <p:nvPr/>
        </p:nvSpPr>
        <p:spPr bwMode="auto">
          <a:xfrm>
            <a:off x="2743200" y="304800"/>
            <a:ext cx="601980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r>
              <a:rPr lang="en-US" sz="2800" dirty="0">
                <a:solidFill>
                  <a:srgbClr val="FFCC66"/>
                </a:solidFill>
                <a:latin typeface="Impact" pitchFamily="34" charset="0"/>
              </a:rPr>
              <a:t>USC</a:t>
            </a:r>
            <a:r>
              <a:rPr lang="en-US" sz="2800" dirty="0">
                <a:latin typeface="Impact" pitchFamily="34" charset="0"/>
              </a:rPr>
              <a:t>AUXILIARYSERVICES</a:t>
            </a:r>
            <a:r>
              <a:rPr lang="en-US" sz="2800" dirty="0">
                <a:solidFill>
                  <a:srgbClr val="FFCC66"/>
                </a:solidFill>
                <a:latin typeface="Impact" pitchFamily="34" charset="0"/>
              </a:rPr>
              <a:t>IT</a:t>
            </a:r>
            <a:r>
              <a:rPr lang="en-US" sz="2800" dirty="0">
                <a:latin typeface="Impact" pitchFamily="34" charset="0"/>
              </a:rPr>
              <a:t/>
            </a:r>
            <a:br>
              <a:rPr lang="en-US" sz="2800" dirty="0">
                <a:latin typeface="Impact" pitchFamily="34" charset="0"/>
              </a:rPr>
            </a:br>
            <a:r>
              <a:rPr lang="en-US" sz="2800" dirty="0">
                <a:latin typeface="Impact" pitchFamily="34" charset="0"/>
              </a:rPr>
              <a:t>Service Desk Reports</a:t>
            </a:r>
          </a:p>
          <a:p>
            <a:pPr algn="ctr"/>
            <a:r>
              <a:rPr lang="en-US" sz="2800" dirty="0" smtClean="0">
                <a:latin typeface="Impact" pitchFamily="34" charset="0"/>
              </a:rPr>
              <a:t>September 2016</a:t>
            </a:r>
            <a:endParaRPr lang="en-US" sz="2800" dirty="0">
              <a:latin typeface="Impact" pitchFamily="34" charset="0"/>
            </a:endParaRPr>
          </a:p>
        </p:txBody>
      </p:sp>
      <p:graphicFrame>
        <p:nvGraphicFramePr>
          <p:cNvPr id="4" name="Char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46255019"/>
              </p:ext>
            </p:extLst>
          </p:nvPr>
        </p:nvGraphicFramePr>
        <p:xfrm>
          <a:off x="3008709" y="2209800"/>
          <a:ext cx="5488781" cy="38321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ChangeArrowheads="1"/>
          </p:cNvSpPr>
          <p:nvPr/>
        </p:nvSpPr>
        <p:spPr bwMode="auto">
          <a:xfrm>
            <a:off x="2743200" y="304800"/>
            <a:ext cx="601980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r>
              <a:rPr lang="en-US" sz="2800" dirty="0">
                <a:solidFill>
                  <a:srgbClr val="FFCC66"/>
                </a:solidFill>
                <a:latin typeface="Impact" pitchFamily="34" charset="0"/>
              </a:rPr>
              <a:t>USC</a:t>
            </a:r>
            <a:r>
              <a:rPr lang="en-US" sz="2800" dirty="0">
                <a:latin typeface="Impact" pitchFamily="34" charset="0"/>
              </a:rPr>
              <a:t>AUXILIARYSERVICES</a:t>
            </a:r>
            <a:r>
              <a:rPr lang="en-US" sz="2800" dirty="0">
                <a:solidFill>
                  <a:srgbClr val="FFCC66"/>
                </a:solidFill>
                <a:latin typeface="Impact" pitchFamily="34" charset="0"/>
              </a:rPr>
              <a:t>IT</a:t>
            </a:r>
            <a:r>
              <a:rPr lang="en-US" sz="2800" dirty="0">
                <a:latin typeface="Impact" pitchFamily="34" charset="0"/>
              </a:rPr>
              <a:t/>
            </a:r>
            <a:br>
              <a:rPr lang="en-US" sz="2800" dirty="0">
                <a:latin typeface="Impact" pitchFamily="34" charset="0"/>
              </a:rPr>
            </a:br>
            <a:r>
              <a:rPr lang="en-US" sz="2800" dirty="0">
                <a:latin typeface="Impact" pitchFamily="34" charset="0"/>
              </a:rPr>
              <a:t>Service Desk Reports</a:t>
            </a:r>
          </a:p>
          <a:p>
            <a:pPr algn="ctr"/>
            <a:r>
              <a:rPr lang="en-US" sz="2800" dirty="0" smtClean="0">
                <a:latin typeface="Impact" pitchFamily="34" charset="0"/>
              </a:rPr>
              <a:t>September 2016</a:t>
            </a:r>
            <a:endParaRPr lang="en-US" sz="2800" dirty="0">
              <a:latin typeface="Impact" pitchFamily="34" charset="0"/>
            </a:endParaRPr>
          </a:p>
        </p:txBody>
      </p:sp>
      <p:graphicFrame>
        <p:nvGraphicFramePr>
          <p:cNvPr id="4" name="Char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93346221"/>
              </p:ext>
            </p:extLst>
          </p:nvPr>
        </p:nvGraphicFramePr>
        <p:xfrm>
          <a:off x="3048000" y="2209800"/>
          <a:ext cx="5573713" cy="373499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25346582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Chart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59828492"/>
              </p:ext>
            </p:extLst>
          </p:nvPr>
        </p:nvGraphicFramePr>
        <p:xfrm>
          <a:off x="2667000" y="1905000"/>
          <a:ext cx="6342289" cy="38481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2743200" y="304800"/>
            <a:ext cx="601980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r>
              <a:rPr lang="en-US" sz="2800" dirty="0">
                <a:solidFill>
                  <a:srgbClr val="FFCC66"/>
                </a:solidFill>
                <a:latin typeface="Impact" pitchFamily="34" charset="0"/>
              </a:rPr>
              <a:t>USC</a:t>
            </a:r>
            <a:r>
              <a:rPr lang="en-US" sz="2800" dirty="0">
                <a:latin typeface="Impact" pitchFamily="34" charset="0"/>
              </a:rPr>
              <a:t>AUXILIARYSERVICES</a:t>
            </a:r>
            <a:r>
              <a:rPr lang="en-US" sz="2800" dirty="0">
                <a:solidFill>
                  <a:srgbClr val="FFCC66"/>
                </a:solidFill>
                <a:latin typeface="Impact" pitchFamily="34" charset="0"/>
              </a:rPr>
              <a:t>IT</a:t>
            </a:r>
            <a:r>
              <a:rPr lang="en-US" sz="2800" dirty="0">
                <a:latin typeface="Impact" pitchFamily="34" charset="0"/>
              </a:rPr>
              <a:t/>
            </a:r>
            <a:br>
              <a:rPr lang="en-US" sz="2800" dirty="0">
                <a:latin typeface="Impact" pitchFamily="34" charset="0"/>
              </a:rPr>
            </a:br>
            <a:r>
              <a:rPr lang="en-US" sz="2800" dirty="0">
                <a:latin typeface="Impact" pitchFamily="34" charset="0"/>
              </a:rPr>
              <a:t>Service Desk Reports</a:t>
            </a:r>
          </a:p>
          <a:p>
            <a:pPr algn="ctr"/>
            <a:r>
              <a:rPr lang="en-US" sz="2800" dirty="0" smtClean="0">
                <a:latin typeface="Impact" pitchFamily="34" charset="0"/>
              </a:rPr>
              <a:t>September 2016</a:t>
            </a:r>
            <a:endParaRPr lang="en-US" sz="2800" dirty="0">
              <a:latin typeface="Impac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93635662"/>
      </p:ext>
    </p:extLst>
  </p:cSld>
  <p:clrMapOvr>
    <a:masterClrMapping/>
  </p:clrMapOvr>
  <p:transition/>
</p:sld>
</file>

<file path=ppt/theme/theme1.xml><?xml version="1.0" encoding="utf-8"?>
<a:theme xmlns:a="http://schemas.openxmlformats.org/drawingml/2006/main" name="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 Presentation">
      <a:majorFont>
        <a:latin typeface="Impact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-96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-96" charset="-128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61949</TotalTime>
  <Words>1031</Words>
  <Application>Microsoft Office PowerPoint</Application>
  <PresentationFormat>On-screen Show (4:3)</PresentationFormat>
  <Paragraphs>268</Paragraphs>
  <Slides>53</Slides>
  <Notes>39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53</vt:i4>
      </vt:variant>
    </vt:vector>
  </HeadingPairs>
  <TitlesOfParts>
    <vt:vector size="61" baseType="lpstr">
      <vt:lpstr>ＭＳ Ｐゴシック</vt:lpstr>
      <vt:lpstr>Arial</vt:lpstr>
      <vt:lpstr>Arial Rounded MT Bold</vt:lpstr>
      <vt:lpstr>Bombardier</vt:lpstr>
      <vt:lpstr>Calibri</vt:lpstr>
      <vt:lpstr>Impact</vt:lpstr>
      <vt:lpstr>Verdana</vt:lpstr>
      <vt:lpstr>Blank Presentation</vt:lpstr>
      <vt:lpstr>PowerPoint Presentation</vt:lpstr>
      <vt:lpstr>PowerPoint Presentation</vt:lpstr>
      <vt:lpstr>PowerPoint Presentation</vt:lpstr>
      <vt:lpstr>PowerPoint Presentation</vt:lpstr>
      <vt:lpstr>USCAUXILIARYSERVICESIT Service Desk Reports September 2016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USCAUXILIARYSERVICESIT Website Reports      September 2016 </vt:lpstr>
      <vt:lpstr>PowerPoint Presentation</vt:lpstr>
      <vt:lpstr>USCAUXILIARYSERVICESIT Website Reports    September 2016  </vt:lpstr>
      <vt:lpstr>USCAUXILIARYSERVICESIT Website Reports September 2016  </vt:lpstr>
      <vt:lpstr>USCAUXILIARYSERVICESIT Website Reports September 2016  </vt:lpstr>
      <vt:lpstr>USCAUXILIARYSERVICESIT Website Reports September 2016  </vt:lpstr>
      <vt:lpstr>USCAUXILIARYSERVICESIT Website Reports September 2016  </vt:lpstr>
      <vt:lpstr>USCAUXILIARYSERVICESIT Website Reports September 2016  </vt:lpstr>
      <vt:lpstr>USCAUXILIARYSERVICESIT Email Campaign Reports September 2016  </vt:lpstr>
      <vt:lpstr>USCAUXILIARYSERVICESIT Email Campaign Reports September 2016  </vt:lpstr>
      <vt:lpstr>USCAUXILIARYSERVICESIT Email Campaign Reports September 2016  </vt:lpstr>
      <vt:lpstr>USCAUXILIARYSERVICESIT Email Campaign Reports September 2016  </vt:lpstr>
      <vt:lpstr>USCAUXILIARYSERVICESIT Email Campaign Reports September 2016  </vt:lpstr>
      <vt:lpstr>USCAUXILIARYSERVICESIT Email Campaign Reports September 2016  </vt:lpstr>
      <vt:lpstr>USCAUXILIARYSERVICESIT Email Campaign Reports September 2016  </vt:lpstr>
      <vt:lpstr>USCAUXILIARYSERVICESIT Email Campaign Reports September 2016  </vt:lpstr>
      <vt:lpstr>USCAUXILIARYSERVICESIT Email Campaign Reports September 2016  </vt:lpstr>
      <vt:lpstr>USCAUXILIARYSERVICESIT Email Campaign Reports September 2016  </vt:lpstr>
      <vt:lpstr>USCAUXILIARYSERVICESIT Email Campaign Reports September 2016  </vt:lpstr>
      <vt:lpstr>USCAUXILIARYSERVICESIT Email Campaign Reports September 2016  </vt:lpstr>
      <vt:lpstr>USCAUXILIARYSERVICESIT Email Campaign Reports September 2016  </vt:lpstr>
      <vt:lpstr>USCAUXILIARYSERVICESIT Email Campaign Reports September 2016  </vt:lpstr>
      <vt:lpstr>USCAUXILIARYSERVICESIT Email Campaign Reports September 2016  </vt:lpstr>
      <vt:lpstr>USCAUXILIARYSERVICESIT Email Campaign Reports September 2016  </vt:lpstr>
      <vt:lpstr>USCAUXILIARYSERVICESIT Email Campaign Reports September 2016  </vt:lpstr>
      <vt:lpstr>USCAUXILIARYSERVICESIT Email Campaign Reports September 2016  </vt:lpstr>
      <vt:lpstr>USCAUXILIARYSERVICESIT Email Campaign Reports September 2016  </vt:lpstr>
      <vt:lpstr>USCAUXILIARYSERVICESIT Email Campaign Reports September 2016  </vt:lpstr>
      <vt:lpstr>USCAUXILIARYSERVICESIT Email Campaign Reports September 2016  </vt:lpstr>
      <vt:lpstr>USCAUXILIARYSERVICESIT Email Campaign Reports September 2016  </vt:lpstr>
      <vt:lpstr>USCAUXILIARYSERVICESIT Email Campaign Reports September 2016  </vt:lpstr>
      <vt:lpstr>USCAUXILIARYSERVICESIT Email Campaign Reports September 2016  </vt:lpstr>
      <vt:lpstr>USCAUXILIARYSERVICESIT Email Campaign Reports September 2016  </vt:lpstr>
      <vt:lpstr>PowerPoint Presentation</vt:lpstr>
      <vt:lpstr>PowerPoint Presentation</vt:lpstr>
      <vt:lpstr>PowerPoint Presentation</vt:lpstr>
      <vt:lpstr>PowerPoint Presentation</vt:lpstr>
      <vt:lpstr>USCAUXILIARYSERVICESIT Customer Satisfaction Report September 2016</vt:lpstr>
      <vt:lpstr>Thank You !!</vt:lpstr>
    </vt:vector>
  </TitlesOfParts>
  <Company>University of Southern California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Headline</dc:title>
  <dc:creator>ANU SIRIYAL</dc:creator>
  <cp:lastModifiedBy>Monisha Devaraj</cp:lastModifiedBy>
  <cp:revision>1393</cp:revision>
  <dcterms:created xsi:type="dcterms:W3CDTF">2005-12-19T17:55:46Z</dcterms:created>
  <dcterms:modified xsi:type="dcterms:W3CDTF">2016-10-11T21:36:16Z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0x0101003A82F1B946FE1A4A886DCC46C43CCB96</vt:lpwstr>
  </property>
</Properties>
</file>