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26" r:id="rId28"/>
    <p:sldId id="417" r:id="rId29"/>
    <p:sldId id="431" r:id="rId30"/>
    <p:sldId id="434" r:id="rId31"/>
    <p:sldId id="442" r:id="rId32"/>
    <p:sldId id="443" r:id="rId33"/>
    <p:sldId id="444" r:id="rId34"/>
    <p:sldId id="445" r:id="rId35"/>
    <p:sldId id="446" r:id="rId36"/>
    <p:sldId id="447" r:id="rId37"/>
    <p:sldId id="448" r:id="rId38"/>
    <p:sldId id="449" r:id="rId39"/>
    <p:sldId id="450" r:id="rId40"/>
    <p:sldId id="451" r:id="rId41"/>
    <p:sldId id="452" r:id="rId42"/>
    <p:sldId id="453" r:id="rId43"/>
    <p:sldId id="454" r:id="rId44"/>
    <p:sldId id="455" r:id="rId45"/>
    <p:sldId id="456" r:id="rId46"/>
    <p:sldId id="457" r:id="rId47"/>
    <p:sldId id="458" r:id="rId48"/>
    <p:sldId id="459" r:id="rId49"/>
    <p:sldId id="401" r:id="rId50"/>
    <p:sldId id="397" r:id="rId5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 autoAdjust="0"/>
  </p:normalViewPr>
  <p:slideViewPr>
    <p:cSldViewPr>
      <p:cViewPr varScale="1">
        <p:scale>
          <a:sx n="74" d="100"/>
          <a:sy n="74" d="100"/>
        </p:scale>
        <p:origin x="11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July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86000"/>
            <a:ext cx="6379327" cy="36823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057400"/>
            <a:ext cx="6387277" cy="38652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981200"/>
            <a:ext cx="6400800" cy="41083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86000"/>
            <a:ext cx="6390736" cy="349102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133600"/>
            <a:ext cx="6297732" cy="394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July 2017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164" y="2514600"/>
            <a:ext cx="6177301" cy="36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732" y="2133600"/>
            <a:ext cx="6435638" cy="3886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July 2017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819" y="1905000"/>
            <a:ext cx="6341981" cy="43438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132" y="2133600"/>
            <a:ext cx="6325501" cy="39901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570" y="2209800"/>
            <a:ext cx="6334452" cy="394287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July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752600"/>
            <a:ext cx="6349616" cy="432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057400"/>
            <a:ext cx="6217481" cy="400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286000"/>
            <a:ext cx="4755292" cy="39078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196" y="2362200"/>
            <a:ext cx="6363524" cy="34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057400"/>
            <a:ext cx="6282803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438400"/>
            <a:ext cx="6362264" cy="319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2200"/>
            <a:ext cx="627434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293" y="2209800"/>
            <a:ext cx="6189172" cy="38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449" y="2362200"/>
            <a:ext cx="6348765" cy="353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986" y="2286000"/>
            <a:ext cx="6090227" cy="358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678" y="2209800"/>
            <a:ext cx="6466122" cy="339909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2200"/>
            <a:ext cx="6308070" cy="378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491328"/>
            <a:ext cx="6248400" cy="329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9721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106" y="2438400"/>
            <a:ext cx="6172200" cy="336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18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356932"/>
            <a:ext cx="6248400" cy="335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362200"/>
            <a:ext cx="6163683" cy="369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09800"/>
            <a:ext cx="6297104" cy="388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159" y="2286000"/>
            <a:ext cx="629009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335" y="2286000"/>
            <a:ext cx="606574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3088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840" y="2209800"/>
            <a:ext cx="6376731" cy="397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7450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408" y="2209800"/>
            <a:ext cx="6293596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7246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133600"/>
            <a:ext cx="6286486" cy="352774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507" y="2438400"/>
            <a:ext cx="6205397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13366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295" y="2438400"/>
            <a:ext cx="6357822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2200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354" y="2362200"/>
            <a:ext cx="619170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731" y="2286000"/>
            <a:ext cx="6382950" cy="394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362200"/>
            <a:ext cx="6248400" cy="367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206" y="2133600"/>
            <a:ext cx="6096000" cy="39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56941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057400"/>
            <a:ext cx="6297483" cy="39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902059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055" y="2286000"/>
            <a:ext cx="630230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54561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July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668" y="2514600"/>
            <a:ext cx="614107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11514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July 2017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67146"/>
            <a:ext cx="6019800" cy="384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July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209800"/>
            <a:ext cx="6248400" cy="348761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362200"/>
            <a:ext cx="6379992" cy="33927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86000"/>
            <a:ext cx="6383065" cy="389568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86000"/>
            <a:ext cx="6367732" cy="345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762" y="2514600"/>
            <a:ext cx="6270223" cy="323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63322</TotalTime>
  <Words>352</Words>
  <Application>Microsoft Office PowerPoint</Application>
  <PresentationFormat>On-screen Show (4:3)</PresentationFormat>
  <Paragraphs>143</Paragraphs>
  <Slides>50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ＭＳ Ｐゴシック</vt:lpstr>
      <vt:lpstr>Arial</vt:lpstr>
      <vt:lpstr>Arial Rounded MT Bold</vt:lpstr>
      <vt:lpstr>Bombardier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July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July 2017</vt:lpstr>
      <vt:lpstr>PowerPoint Presentation</vt:lpstr>
      <vt:lpstr>USCAUXILIARYSERVICESIT Website Reports July 2017 </vt:lpstr>
      <vt:lpstr>USCAUXILIARYSERVICESIT Website Reports July 2017 </vt:lpstr>
      <vt:lpstr>USCAUXILIARYSERVICESIT Website Reports July 2017 </vt:lpstr>
      <vt:lpstr>USCAUXILIARYSERVICESIT Website Reports July 2017  </vt:lpstr>
      <vt:lpstr>USCAUXILIARYSERVICESIT Website Reports July 2017 </vt:lpstr>
      <vt:lpstr>USCAUXILIARYSERVICESIT Website Reports June 2017 </vt:lpstr>
      <vt:lpstr>USCAUXILIARYSERVICESIT Email Campaign Reports July 2017 </vt:lpstr>
      <vt:lpstr>USCAUXILIARYSERVICESIT Email Campaign Reports July 2017  </vt:lpstr>
      <vt:lpstr>USCAUXILIARYSERVICESIT Email Campaign Reports July 2017 </vt:lpstr>
      <vt:lpstr>USCAUXILIARYSERVICESIT Email Campaign Reports July 2017 </vt:lpstr>
      <vt:lpstr>USCAUXILIARYSERVICESIT Email Campaign Reports July 2017 </vt:lpstr>
      <vt:lpstr>USCAUXILIARYSERVICESIT Email Campaign Reports July 2017 </vt:lpstr>
      <vt:lpstr>USCAUXILIARYSERVICESIT Email Campaign Reports July 2017 </vt:lpstr>
      <vt:lpstr>USCAUXILIARYSERVICESIT Email Campaign Reports July 2017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July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Melanie Del Toro</cp:lastModifiedBy>
  <cp:revision>1933</cp:revision>
  <dcterms:created xsi:type="dcterms:W3CDTF">2005-12-19T17:55:46Z</dcterms:created>
  <dcterms:modified xsi:type="dcterms:W3CDTF">2017-08-04T21:15:31Z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