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3"/>
  </p:notesMasterIdLst>
  <p:handoutMasterIdLst>
    <p:handoutMasterId r:id="rId84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554" r:id="rId20"/>
    <p:sldId id="373" r:id="rId21"/>
    <p:sldId id="372" r:id="rId22"/>
    <p:sldId id="336" r:id="rId23"/>
    <p:sldId id="408" r:id="rId24"/>
    <p:sldId id="409" r:id="rId25"/>
    <p:sldId id="411" r:id="rId26"/>
    <p:sldId id="410" r:id="rId27"/>
    <p:sldId id="444" r:id="rId28"/>
    <p:sldId id="445" r:id="rId29"/>
    <p:sldId id="446" r:id="rId30"/>
    <p:sldId id="555" r:id="rId31"/>
    <p:sldId id="447" r:id="rId32"/>
    <p:sldId id="453" r:id="rId33"/>
    <p:sldId id="454" r:id="rId34"/>
    <p:sldId id="455" r:id="rId35"/>
    <p:sldId id="463" r:id="rId36"/>
    <p:sldId id="474" r:id="rId37"/>
    <p:sldId id="473" r:id="rId38"/>
    <p:sldId id="471" r:id="rId39"/>
    <p:sldId id="478" r:id="rId40"/>
    <p:sldId id="483" r:id="rId41"/>
    <p:sldId id="485" r:id="rId42"/>
    <p:sldId id="486" r:id="rId43"/>
    <p:sldId id="487" r:id="rId44"/>
    <p:sldId id="489" r:id="rId45"/>
    <p:sldId id="491" r:id="rId46"/>
    <p:sldId id="496" r:id="rId47"/>
    <p:sldId id="498" r:id="rId48"/>
    <p:sldId id="499" r:id="rId49"/>
    <p:sldId id="500" r:id="rId50"/>
    <p:sldId id="501" r:id="rId51"/>
    <p:sldId id="502" r:id="rId52"/>
    <p:sldId id="503" r:id="rId53"/>
    <p:sldId id="504" r:id="rId54"/>
    <p:sldId id="506" r:id="rId55"/>
    <p:sldId id="509" r:id="rId56"/>
    <p:sldId id="510" r:id="rId57"/>
    <p:sldId id="511" r:id="rId58"/>
    <p:sldId id="512" r:id="rId59"/>
    <p:sldId id="513" r:id="rId60"/>
    <p:sldId id="514" r:id="rId61"/>
    <p:sldId id="516" r:id="rId62"/>
    <p:sldId id="519" r:id="rId63"/>
    <p:sldId id="520" r:id="rId64"/>
    <p:sldId id="521" r:id="rId65"/>
    <p:sldId id="522" r:id="rId66"/>
    <p:sldId id="524" r:id="rId67"/>
    <p:sldId id="527" r:id="rId68"/>
    <p:sldId id="529" r:id="rId69"/>
    <p:sldId id="530" r:id="rId70"/>
    <p:sldId id="531" r:id="rId71"/>
    <p:sldId id="532" r:id="rId72"/>
    <p:sldId id="533" r:id="rId73"/>
    <p:sldId id="535" r:id="rId74"/>
    <p:sldId id="537" r:id="rId75"/>
    <p:sldId id="539" r:id="rId76"/>
    <p:sldId id="540" r:id="rId77"/>
    <p:sldId id="541" r:id="rId78"/>
    <p:sldId id="542" r:id="rId79"/>
    <p:sldId id="544" r:id="rId80"/>
    <p:sldId id="401" r:id="rId81"/>
    <p:sldId id="397" r:id="rId82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97" autoAdjust="0"/>
    <p:restoredTop sz="94660" autoAdjust="0"/>
  </p:normalViewPr>
  <p:slideViewPr>
    <p:cSldViewPr>
      <p:cViewPr varScale="1">
        <p:scale>
          <a:sx n="77" d="100"/>
          <a:sy n="77" d="100"/>
        </p:scale>
        <p:origin x="157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\fileshare\Central%20IT%20Home\Central%20IT%20Shared\Service%20Desk\OPS%20Report\2017\November%202017%20Monthly%20Ops%20Report\November_2017_TSP%20Stats_i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Sheet1!$A$2:$B$2</c:f>
              <c:strCache>
                <c:ptCount val="2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8FE-47B6-B28D-932B4E304310}"/>
              </c:ext>
            </c:extLst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FE-47B6-B28D-932B4E30431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Sheet1!$C$1:$J$1</c:f>
              <c:numCache>
                <c:formatCode>mmm\-yy</c:formatCode>
                <c:ptCount val="8"/>
                <c:pt idx="0">
                  <c:v>42842</c:v>
                </c:pt>
                <c:pt idx="1">
                  <c:v>42872</c:v>
                </c:pt>
                <c:pt idx="2">
                  <c:v>42903</c:v>
                </c:pt>
                <c:pt idx="3">
                  <c:v>42933</c:v>
                </c:pt>
                <c:pt idx="4">
                  <c:v>42964</c:v>
                </c:pt>
                <c:pt idx="5">
                  <c:v>42995</c:v>
                </c:pt>
                <c:pt idx="6">
                  <c:v>43025</c:v>
                </c:pt>
                <c:pt idx="7">
                  <c:v>43056</c:v>
                </c:pt>
              </c:numCache>
            </c:numRef>
          </c:cat>
          <c:val>
            <c:numRef>
              <c:f>Sheet1!$C$2:$F$2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FE-47B6-B28D-932B4E304310}"/>
            </c:ext>
          </c:extLst>
        </c:ser>
        <c:ser>
          <c:idx val="1"/>
          <c:order val="1"/>
          <c:tx>
            <c:strRef>
              <c:f>Sheet1!$A$3:$B$3</c:f>
              <c:strCache>
                <c:ptCount val="2"/>
                <c:pt idx="0">
                  <c:v># of Downloads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8FE-47B6-B28D-932B4E304310}"/>
                </c:ext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8FE-47B6-B28D-932B4E304310}"/>
                </c:ext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8FE-47B6-B28D-932B4E304310}"/>
                </c:ext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8FE-47B6-B28D-932B4E304310}"/>
                </c:ext>
              </c:extLst>
            </c:dLbl>
            <c:dLbl>
              <c:idx val="5"/>
              <c:layout>
                <c:manualLayout>
                  <c:x val="1.1655011655011484E-2"/>
                  <c:y val="-1.20120091716892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8FE-47B6-B28D-932B4E30431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Sheet1!$C$1:$J$1</c:f>
              <c:numCache>
                <c:formatCode>mmm\-yy</c:formatCode>
                <c:ptCount val="8"/>
                <c:pt idx="0">
                  <c:v>42842</c:v>
                </c:pt>
                <c:pt idx="1">
                  <c:v>42872</c:v>
                </c:pt>
                <c:pt idx="2">
                  <c:v>42903</c:v>
                </c:pt>
                <c:pt idx="3">
                  <c:v>42933</c:v>
                </c:pt>
                <c:pt idx="4">
                  <c:v>42964</c:v>
                </c:pt>
                <c:pt idx="5">
                  <c:v>42995</c:v>
                </c:pt>
                <c:pt idx="6">
                  <c:v>43025</c:v>
                </c:pt>
                <c:pt idx="7">
                  <c:v>43056</c:v>
                </c:pt>
              </c:numCache>
            </c:numRef>
          </c:cat>
          <c:val>
            <c:numRef>
              <c:f>Sheet1!$C$3:$J$3</c:f>
              <c:numCache>
                <c:formatCode>General</c:formatCode>
                <c:ptCount val="8"/>
                <c:pt idx="0">
                  <c:v>626</c:v>
                </c:pt>
                <c:pt idx="1">
                  <c:v>305</c:v>
                </c:pt>
                <c:pt idx="2">
                  <c:v>467</c:v>
                </c:pt>
                <c:pt idx="3">
                  <c:v>570</c:v>
                </c:pt>
                <c:pt idx="4">
                  <c:v>2762</c:v>
                </c:pt>
                <c:pt idx="5">
                  <c:v>3217</c:v>
                </c:pt>
                <c:pt idx="6">
                  <c:v>234</c:v>
                </c:pt>
                <c:pt idx="7">
                  <c:v>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8FE-47B6-B28D-932B4E30431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18287144"/>
        <c:axId val="618287536"/>
      </c:barChart>
      <c:dateAx>
        <c:axId val="61828714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618287536"/>
        <c:crosses val="autoZero"/>
        <c:auto val="1"/>
        <c:lblOffset val="100"/>
        <c:baseTimeUnit val="months"/>
      </c:dateAx>
      <c:valAx>
        <c:axId val="6182875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18287144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 dirty="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November2017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November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1274" y="1981200"/>
            <a:ext cx="6562726" cy="381339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November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808" y="1752600"/>
            <a:ext cx="6586192" cy="443524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November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222" y="1676400"/>
            <a:ext cx="6590053" cy="483150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November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368" y="1981200"/>
            <a:ext cx="6598632" cy="345370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November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800" y="1752600"/>
            <a:ext cx="6525199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164" y="5334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November 2017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718" y="2133600"/>
            <a:ext cx="6511282" cy="407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November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486" y="1905000"/>
            <a:ext cx="6561827" cy="39624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November </a:t>
            </a:r>
            <a:r>
              <a:rPr lang="en-US" sz="2800" dirty="0" smtClean="0"/>
              <a:t>2017</a:t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278" y="1816171"/>
            <a:ext cx="6419644" cy="504182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November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752600"/>
            <a:ext cx="6059949" cy="498086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November </a:t>
            </a:r>
            <a:r>
              <a:rPr lang="en-US" sz="2800" dirty="0" smtClean="0"/>
              <a:t>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807" y="1981200"/>
            <a:ext cx="6273328" cy="40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929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November </a:t>
            </a:r>
            <a:r>
              <a:rPr lang="en-US" sz="2800" dirty="0" smtClean="0"/>
              <a:t>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519" y="1600200"/>
            <a:ext cx="6389162" cy="491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November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783" y="1905000"/>
            <a:ext cx="6428634" cy="414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November </a:t>
            </a:r>
            <a:r>
              <a:rPr lang="en-US" sz="2800" dirty="0" smtClean="0">
                <a:latin typeface="Impact" pitchFamily="34" charset="0"/>
              </a:rPr>
              <a:t>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2221272"/>
              </p:ext>
            </p:extLst>
          </p:nvPr>
        </p:nvGraphicFramePr>
        <p:xfrm>
          <a:off x="2895600" y="2057400"/>
          <a:ext cx="6096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November2017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077" y="2514600"/>
            <a:ext cx="6503923" cy="352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November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056" y="2057400"/>
            <a:ext cx="6589944" cy="311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November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9834" y="2514600"/>
            <a:ext cx="6514165" cy="326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November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2969" y="2209800"/>
            <a:ext cx="6441031" cy="318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November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662" y="2133600"/>
            <a:ext cx="6601241" cy="414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48240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November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351" y="1981200"/>
            <a:ext cx="6472649" cy="360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70283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November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292" y="1981200"/>
            <a:ext cx="6588708" cy="390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82523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November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6924" y="2083676"/>
            <a:ext cx="6261135" cy="336528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November </a:t>
            </a:r>
            <a:r>
              <a:rPr lang="en-US" sz="2800" dirty="0" smtClean="0">
                <a:latin typeface="+mj-lt"/>
              </a:rPr>
              <a:t>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466" y="2057400"/>
            <a:ext cx="6469243" cy="398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43831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870619"/>
            <a:ext cx="6553200" cy="343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56109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066" y="2209800"/>
            <a:ext cx="6500934" cy="326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54956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087" y="2057400"/>
            <a:ext cx="6500934" cy="326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05871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674" y="2133600"/>
            <a:ext cx="6451326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0465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678" y="1904999"/>
            <a:ext cx="6541321" cy="339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61937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309" y="2209800"/>
            <a:ext cx="6493807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392651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950" y="1828800"/>
            <a:ext cx="658505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722726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558" y="2362200"/>
            <a:ext cx="6436441" cy="263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610979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470" y="2133600"/>
            <a:ext cx="6473471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9155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November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905" y="1905000"/>
            <a:ext cx="6447895" cy="361832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770" y="2667000"/>
            <a:ext cx="6324416" cy="321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88570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027" y="2286000"/>
            <a:ext cx="6564973" cy="296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66982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173181"/>
            <a:ext cx="6553200" cy="307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98260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529" y="1905000"/>
            <a:ext cx="6524471" cy="342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878640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0038" y="1981200"/>
            <a:ext cx="6533962" cy="410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180467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827" y="2133600"/>
            <a:ext cx="6544173" cy="384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81164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77" y="2286000"/>
            <a:ext cx="6551023" cy="421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24020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574" y="1905000"/>
            <a:ext cx="6545426" cy="418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039917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671" y="2133600"/>
            <a:ext cx="6506701" cy="331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91768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621" y="2286000"/>
            <a:ext cx="6589379" cy="339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4523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November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367" y="2133600"/>
            <a:ext cx="5913633" cy="409686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100" y="2362200"/>
            <a:ext cx="6603666" cy="320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67871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232" y="2362200"/>
            <a:ext cx="6487768" cy="364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90226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387" y="2209800"/>
            <a:ext cx="6486379" cy="363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326136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935214"/>
            <a:ext cx="6555502" cy="362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3331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799" y="2098503"/>
            <a:ext cx="6547945" cy="369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94952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593" y="1981200"/>
            <a:ext cx="6493407" cy="369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48179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197" y="1905000"/>
            <a:ext cx="6496017" cy="367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50003"/>
      </p:ext>
    </p:ext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290" y="2057400"/>
            <a:ext cx="6563710" cy="370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583570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983" y="1828800"/>
            <a:ext cx="6496017" cy="367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70409"/>
      </p:ext>
    </p:extLst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983" y="1981200"/>
            <a:ext cx="6496017" cy="367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9051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November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1000" y="2209800"/>
            <a:ext cx="5960286" cy="3657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232" y="2209800"/>
            <a:ext cx="6487768" cy="364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32477"/>
      </p:ext>
    </p:extLst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228" y="2286000"/>
            <a:ext cx="6486379" cy="363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707543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771" y="1981200"/>
            <a:ext cx="6338870" cy="353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877061"/>
      </p:ext>
    </p:extLst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539" y="2057400"/>
            <a:ext cx="6505461" cy="372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9995"/>
      </p:ext>
    </p:extLst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680" y="2057400"/>
            <a:ext cx="6367051" cy="364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49972"/>
      </p:ext>
    </p:extLst>
  </p:cSld>
  <p:clrMapOvr>
    <a:masterClrMapping/>
  </p:clrMapOvr>
  <p:transition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487" y="2133600"/>
            <a:ext cx="6501437" cy="370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801388"/>
      </p:ext>
    </p:extLst>
  </p:cSld>
  <p:clrMapOvr>
    <a:masterClrMapping/>
  </p:clrMapOvr>
  <p:transition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870" y="2438400"/>
            <a:ext cx="6500129" cy="372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72570"/>
      </p:ext>
    </p:extLst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5208" y="2133600"/>
            <a:ext cx="6498792" cy="371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17559"/>
      </p:ext>
    </p:extLst>
  </p:cSld>
  <p:clrMapOvr>
    <a:masterClrMapping/>
  </p:clrMapOvr>
  <p:transition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675" y="1752600"/>
            <a:ext cx="6481062" cy="363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803338"/>
      </p:ext>
    </p:extLst>
  </p:cSld>
  <p:clrMapOvr>
    <a:masterClrMapping/>
  </p:clrMapOvr>
  <p:transition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3667" y="1828800"/>
            <a:ext cx="6482450" cy="364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20724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November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2209800"/>
            <a:ext cx="5943600" cy="415590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981200"/>
            <a:ext cx="6324600" cy="352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32593"/>
      </p:ext>
    </p:extLst>
  </p:cSld>
  <p:clrMapOvr>
    <a:masterClrMapping/>
  </p:clrMapOvr>
  <p:transition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806" y="2133600"/>
            <a:ext cx="6400800" cy="366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907151"/>
      </p:ext>
    </p:extLst>
  </p:cSld>
  <p:clrMapOvr>
    <a:masterClrMapping/>
  </p:clrMapOvr>
  <p:transition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475" y="2209800"/>
            <a:ext cx="6505461" cy="372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48627"/>
      </p:ext>
    </p:extLst>
  </p:cSld>
  <p:clrMapOvr>
    <a:masterClrMapping/>
  </p:clrMapOvr>
  <p:transition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9210" y="1981200"/>
            <a:ext cx="6103992" cy="348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682194"/>
      </p:ext>
    </p:extLst>
  </p:cSld>
  <p:clrMapOvr>
    <a:masterClrMapping/>
  </p:clrMapOvr>
  <p:transition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680" y="1905000"/>
            <a:ext cx="6367051" cy="364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835021"/>
      </p:ext>
    </p:extLst>
  </p:cSld>
  <p:clrMapOvr>
    <a:masterClrMapping/>
  </p:clrMapOvr>
  <p:transition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110" y="2438400"/>
            <a:ext cx="6504124" cy="371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373729"/>
      </p:ext>
    </p:extLst>
  </p:cSld>
  <p:clrMapOvr>
    <a:masterClrMapping/>
  </p:clrMapOvr>
  <p:transition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411" y="1905000"/>
            <a:ext cx="6483589" cy="362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722547"/>
      </p:ext>
    </p:extLst>
  </p:cSld>
  <p:clrMapOvr>
    <a:masterClrMapping/>
  </p:clrMapOvr>
  <p:transition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057400"/>
            <a:ext cx="6346847" cy="356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07481"/>
      </p:ext>
    </p:extLst>
  </p:cSld>
  <p:clrMapOvr>
    <a:masterClrMapping/>
  </p:clrMapOvr>
  <p:transition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239" y="1905000"/>
            <a:ext cx="6480782" cy="361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472912"/>
      </p:ext>
    </p:extLst>
  </p:cSld>
  <p:clrMapOvr>
    <a:masterClrMapping/>
  </p:clrMapOvr>
  <p:transition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November 2017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539" y="2209800"/>
            <a:ext cx="6505461" cy="372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049142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November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3388" y="2286000"/>
            <a:ext cx="6279424" cy="34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November  2017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552" y="1905000"/>
            <a:ext cx="5870957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November 2017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808" y="2057400"/>
            <a:ext cx="6352583" cy="40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63652</TotalTime>
  <Words>340</Words>
  <Application>Microsoft Office PowerPoint</Application>
  <PresentationFormat>On-screen Show (4:3)</PresentationFormat>
  <Paragraphs>168</Paragraphs>
  <Slides>81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8" baseType="lpstr">
      <vt:lpstr>ＭＳ Ｐゴシック</vt:lpstr>
      <vt:lpstr>Arial</vt:lpstr>
      <vt:lpstr>Arial Rounded MT Bold</vt:lpstr>
      <vt:lpstr>Bombardier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November 2017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November 2017</vt:lpstr>
      <vt:lpstr>PowerPoint Presentation</vt:lpstr>
      <vt:lpstr>USCAUXILIARYSERVICESIT Website Reports November 2017 </vt:lpstr>
      <vt:lpstr>USCAUXILIARYSERVICESIT Website Reports November 2017 </vt:lpstr>
      <vt:lpstr>USCAUXILIARYSERVICESIT Website Reports November 2017  </vt:lpstr>
      <vt:lpstr>USCAUXILIARYSERVICESIT Website Reports November 2017  </vt:lpstr>
      <vt:lpstr>USCAUXILIARYSERVICESIT Website Reports November 2017 </vt:lpstr>
      <vt:lpstr>USCAUXILIARYSERVICESIT Website Reports November 2017 </vt:lpstr>
      <vt:lpstr>USCAUXILIARYSERVICESIT Email Campaign Reports November2017 </vt:lpstr>
      <vt:lpstr>USCAUXILIARYSERVICESIT Email Campaign Reports November 2017  </vt:lpstr>
      <vt:lpstr>USCAUXILIARYSERVICESIT Email Campaign Reports November 2017 </vt:lpstr>
      <vt:lpstr>USCAUXILIARYSERVICESIT Email Campaign Reports November 2017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USCAUXILIARYSERVICESIT Customer Satisfaction Report November  2017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Edward Huang</cp:lastModifiedBy>
  <cp:revision>2143</cp:revision>
  <dcterms:created xsi:type="dcterms:W3CDTF">2005-12-19T17:55:46Z</dcterms:created>
  <dcterms:modified xsi:type="dcterms:W3CDTF">2018-01-02T17:19:07Z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